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Week20'!$C$136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Week20'!$D$137:$D$142</c:f>
              <c:numCache>
                <c:formatCode>0.00</c:formatCode>
                <c:ptCount val="6"/>
                <c:pt idx="0">
                  <c:v>34</c:v>
                </c:pt>
                <c:pt idx="1">
                  <c:v>42</c:v>
                </c:pt>
                <c:pt idx="2">
                  <c:v>40</c:v>
                </c:pt>
                <c:pt idx="3">
                  <c:v>41.5</c:v>
                </c:pt>
                <c:pt idx="4">
                  <c:v>42.5</c:v>
                </c:pt>
                <c:pt idx="5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680691808"/>
        <c:axId val="-680689632"/>
      </c:barChart>
      <c:catAx>
        <c:axId val="-6806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0689632"/>
        <c:crosses val="autoZero"/>
        <c:auto val="1"/>
        <c:lblAlgn val="ctr"/>
        <c:lblOffset val="100"/>
        <c:noMultiLvlLbl val="0"/>
      </c:catAx>
      <c:valAx>
        <c:axId val="-68068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06918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26/03/2014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19(14/3/2014-18/3/2014)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4350" y="244330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4349" y="319591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Release sprint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9874" y="412021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Prepare and start sprint 2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7" y="1755598"/>
            <a:ext cx="8995049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17267"/>
              </p:ext>
            </p:extLst>
          </p:nvPr>
        </p:nvGraphicFramePr>
        <p:xfrm>
          <a:off x="1549401" y="1690688"/>
          <a:ext cx="9328396" cy="4045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 for sprint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165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89</cp:revision>
  <dcterms:created xsi:type="dcterms:W3CDTF">2013-11-13T15:53:17Z</dcterms:created>
  <dcterms:modified xsi:type="dcterms:W3CDTF">2014-03-26T03:58:36Z</dcterms:modified>
</cp:coreProperties>
</file>