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(12/12/2013-18/12/2013)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77821" y="2161504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exagon 8"/>
          <p:cNvSpPr/>
          <p:nvPr/>
        </p:nvSpPr>
        <p:spPr>
          <a:xfrm>
            <a:off x="1777821" y="3080913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3997638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exagon 10"/>
          <p:cNvSpPr/>
          <p:nvPr/>
        </p:nvSpPr>
        <p:spPr>
          <a:xfrm>
            <a:off x="1760825" y="4908817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151308" y="23353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51308" y="3275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164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6708" y="5082682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1900" y="1935806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1900" y="286290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900" y="466987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375190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7215" y="1981426"/>
            <a:ext cx="4701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/>
              <a:t>architectural driver specification </a:t>
            </a:r>
            <a:r>
              <a:rPr lang="en-US" dirty="0" smtClean="0"/>
              <a:t>document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87215" y="2861642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review plan for project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87215" y="3554247"/>
            <a:ext cx="592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Re-update </a:t>
            </a:r>
            <a:r>
              <a:rPr lang="en-US" dirty="0" err="1" smtClean="0"/>
              <a:t>usecase</a:t>
            </a:r>
            <a:r>
              <a:rPr lang="en-US" dirty="0" smtClean="0"/>
              <a:t> description</a:t>
            </a:r>
            <a:r>
              <a:rPr lang="en-US" dirty="0" smtClean="0"/>
              <a:t>, entity </a:t>
            </a:r>
            <a:r>
              <a:rPr lang="en-US" dirty="0" smtClean="0"/>
              <a:t>and quality attribute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7215" y="426760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2754868"/>
            <a:ext cx="519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Have presentation of SP&amp;QM subject on this week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400" y="6019800"/>
            <a:ext cx="43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4/6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9730" y="2391957"/>
            <a:ext cx="7983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/>
              <a:t>Architectural Drivers Specification </a:t>
            </a:r>
            <a:r>
              <a:rPr lang="en-US" dirty="0" smtClean="0"/>
              <a:t>document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/>
              <a:t>product backlog </a:t>
            </a:r>
            <a:r>
              <a:rPr lang="en-US" dirty="0" smtClean="0"/>
              <a:t>document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Report </a:t>
            </a:r>
            <a:r>
              <a:rPr lang="en-US" dirty="0"/>
              <a:t>and review documents relevant with </a:t>
            </a:r>
            <a:r>
              <a:rPr lang="en-US" dirty="0" smtClean="0"/>
              <a:t>mentor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Transfer </a:t>
            </a:r>
            <a:r>
              <a:rPr lang="en-US" dirty="0"/>
              <a:t>requirement relevant documents to English </a:t>
            </a:r>
            <a:r>
              <a:rPr lang="en-US" dirty="0" smtClean="0"/>
              <a:t>version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requirement to review with customer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21078" y="3165705"/>
            <a:ext cx="608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on’t have room for meeting with customer.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6/6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Issues</vt:lpstr>
      <vt:lpstr>Plan for next week</vt:lpstr>
      <vt:lpstr>Risks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35</cp:revision>
  <dcterms:created xsi:type="dcterms:W3CDTF">2013-11-13T15:53:17Z</dcterms:created>
  <dcterms:modified xsi:type="dcterms:W3CDTF">2013-12-17T14:36:57Z</dcterms:modified>
</cp:coreProperties>
</file>