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21(24/3/2014-2/4/2014)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Coding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4348" y="394853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06123" y="471844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5" y="1682615"/>
            <a:ext cx="9041905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Detail design for sprint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164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93</cp:revision>
  <dcterms:created xsi:type="dcterms:W3CDTF">2013-11-13T15:53:17Z</dcterms:created>
  <dcterms:modified xsi:type="dcterms:W3CDTF">2014-04-01T02:31:02Z</dcterms:modified>
</cp:coreProperties>
</file>