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0" r:id="rId4"/>
    <p:sldId id="281" r:id="rId5"/>
    <p:sldId id="288" r:id="rId6"/>
    <p:sldId id="284" r:id="rId7"/>
    <p:sldId id="285" r:id="rId8"/>
    <p:sldId id="279" r:id="rId9"/>
    <p:sldId id="265" r:id="rId10"/>
    <p:sldId id="266" r:id="rId11"/>
    <p:sldId id="267" r:id="rId12"/>
    <p:sldId id="269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37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5696"/>
        <c:axId val="7794272"/>
      </c:barChart>
      <c:catAx>
        <c:axId val="780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4272"/>
        <c:crosses val="autoZero"/>
        <c:auto val="1"/>
        <c:lblAlgn val="ctr"/>
        <c:lblOffset val="100"/>
        <c:noMultiLvlLbl val="0"/>
      </c:catAx>
      <c:valAx>
        <c:axId val="779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/>
      <dgm:spPr/>
      <dgm:t>
        <a:bodyPr/>
        <a:lstStyle/>
        <a:p>
          <a:r>
            <a:rPr lang="en-US" dirty="0" smtClean="0"/>
            <a:t>Start Project</a:t>
          </a:r>
          <a:endParaRPr lang="en-US" dirty="0"/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C2FA0BAB-FDC3-4AE0-86F6-722946E72E0B}">
      <dgm:prSet phldrT="[Text]"/>
      <dgm:spPr/>
      <dgm:t>
        <a:bodyPr/>
        <a:lstStyle/>
        <a:p>
          <a:r>
            <a:rPr lang="en-US" dirty="0" smtClean="0"/>
            <a:t>4/11/20113</a:t>
          </a:r>
          <a:endParaRPr lang="en-US" dirty="0"/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en-US"/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/>
      <dgm:spPr/>
      <dgm:t>
        <a:bodyPr/>
        <a:lstStyle/>
        <a:p>
          <a:r>
            <a:rPr lang="en-US" dirty="0" smtClean="0"/>
            <a:t>Build project management</a:t>
          </a:r>
          <a:endParaRPr lang="en-US" dirty="0"/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814FBD6B-E8B9-4A8A-99A6-3C744024F994}">
      <dgm:prSet phldrT="[Text]"/>
      <dgm:spPr/>
      <dgm:t>
        <a:bodyPr/>
        <a:lstStyle/>
        <a:p>
          <a:r>
            <a:rPr lang="en-US" dirty="0" smtClean="0"/>
            <a:t>7/11/2014</a:t>
          </a:r>
          <a:endParaRPr lang="en-US" dirty="0"/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en-US"/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/>
      <dgm:spPr/>
      <dgm:t>
        <a:bodyPr/>
        <a:lstStyle/>
        <a:p>
          <a:r>
            <a:rPr lang="en-US" dirty="0" smtClean="0"/>
            <a:t>Get requirement</a:t>
          </a:r>
          <a:endParaRPr lang="en-US" dirty="0"/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/>
      <dgm:spPr/>
      <dgm:t>
        <a:bodyPr/>
        <a:lstStyle/>
        <a:p>
          <a:r>
            <a:rPr lang="en-US" dirty="0" smtClean="0"/>
            <a:t>Architect Design</a:t>
          </a:r>
          <a:endParaRPr lang="en-US" dirty="0"/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/>
      <dgm:spPr/>
      <dgm:t>
        <a:bodyPr/>
        <a:lstStyle/>
        <a:p>
          <a:r>
            <a:rPr lang="en-US" dirty="0" smtClean="0"/>
            <a:t>Start Scrum sprints</a:t>
          </a:r>
          <a:endParaRPr lang="en-US" dirty="0"/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/>
      <dgm:spPr/>
      <dgm:t>
        <a:bodyPr/>
        <a:lstStyle/>
        <a:p>
          <a:r>
            <a:rPr lang="en-US" dirty="0" smtClean="0"/>
            <a:t>20/2/2014</a:t>
          </a:r>
          <a:endParaRPr lang="en-US" dirty="0"/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C359823C-A8E3-48EF-83C9-9CE7B4A36782}">
      <dgm:prSet phldrT="[Text]" custT="1"/>
      <dgm:spPr/>
      <dgm:t>
        <a:bodyPr/>
        <a:lstStyle/>
        <a:p>
          <a:r>
            <a:rPr lang="en-US" sz="1800" dirty="0" smtClean="0"/>
            <a:t>Release products and documents</a:t>
          </a:r>
          <a:endParaRPr lang="en-US" sz="1800" dirty="0" smtClean="0"/>
        </a:p>
        <a:p>
          <a:r>
            <a:rPr lang="en-US" sz="1800" dirty="0" smtClean="0"/>
            <a:t>. </a:t>
          </a:r>
          <a:r>
            <a:rPr lang="en-US" sz="1400" dirty="0" smtClean="0"/>
            <a:t>31/5/2014</a:t>
          </a:r>
          <a:endParaRPr lang="en-US" sz="1400" dirty="0"/>
        </a:p>
      </dgm:t>
    </dgm:pt>
    <dgm:pt modelId="{A1B535E7-BFEC-4D8A-AC15-A45D40E4628E}" type="parTrans" cxnId="{2DC71189-B4FE-4083-8B04-42FB8A97C11C}">
      <dgm:prSet/>
      <dgm:spPr/>
      <dgm:t>
        <a:bodyPr/>
        <a:lstStyle/>
        <a:p>
          <a:endParaRPr lang="en-US"/>
        </a:p>
      </dgm:t>
    </dgm:pt>
    <dgm:pt modelId="{BA15CCDA-DA3A-4B7B-876F-CFEA0F50CFCF}" type="sibTrans" cxnId="{2DC71189-B4FE-4083-8B04-42FB8A97C11C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/>
      <dgm:spPr/>
      <dgm:t>
        <a:bodyPr/>
        <a:lstStyle/>
        <a:p>
          <a:r>
            <a:rPr lang="en-US" dirty="0" smtClean="0"/>
            <a:t>18/11/2014</a:t>
          </a:r>
          <a:endParaRPr lang="en-US" dirty="0"/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309755A1-CC05-44A2-9B1C-44B820106082}">
      <dgm:prSet phldrT="[Text]"/>
      <dgm:spPr/>
      <dgm:t>
        <a:bodyPr/>
        <a:lstStyle/>
        <a:p>
          <a:r>
            <a:rPr lang="en-US" dirty="0" smtClean="0"/>
            <a:t>31/12/2014</a:t>
          </a:r>
          <a:endParaRPr lang="en-US" dirty="0"/>
        </a:p>
      </dgm:t>
    </dgm:pt>
    <dgm:pt modelId="{DB71068F-7E6C-4275-A6F7-FE84703920EE}" type="sibTrans" cxnId="{D8D41491-C1F7-4853-9F40-3B11412BFE85}">
      <dgm:prSet/>
      <dgm:spPr/>
      <dgm:t>
        <a:bodyPr/>
        <a:lstStyle/>
        <a:p>
          <a:endParaRPr lang="en-US"/>
        </a:p>
      </dgm:t>
    </dgm:pt>
    <dgm:pt modelId="{0FD7F4A2-DE24-4EDE-BFEE-8D94B9D79D1D}" type="parTrans" cxnId="{D8D41491-C1F7-4853-9F40-3B11412BFE85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20A3A-5323-47FA-A501-DB9E770BAE3D}" type="pres">
      <dgm:prSet presAssocID="{11AE9903-8A7D-40BB-AF2D-0827DA2C4880}" presName="circleA" presStyleLbl="node1" presStyleIdx="0" presStyleCnt="6"/>
      <dgm:spPr/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11DB416F-964F-4B71-91DA-1F7D6BC44488}" type="pres">
      <dgm:prSet presAssocID="{1C0E0690-0D28-498A-9713-AAA00D9F988C}" presName="compositeB" presStyleCnt="0"/>
      <dgm:spPr/>
    </dgm:pt>
    <dgm:pt modelId="{23DCC597-2234-4D4F-96BB-AAFC5589CBAE}" type="pres">
      <dgm:prSet presAssocID="{1C0E0690-0D28-498A-9713-AAA00D9F988C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E9942-3612-4795-A6AA-72B58A68559F}" type="pres">
      <dgm:prSet presAssocID="{1C0E0690-0D28-498A-9713-AAA00D9F988C}" presName="circleB" presStyleLbl="node1" presStyleIdx="1" presStyleCnt="6"/>
      <dgm:spPr/>
    </dgm:pt>
    <dgm:pt modelId="{0A6DE4B1-B5DC-4351-8D87-B3739B905B9B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05C7BC1-12DC-4B6D-AF8F-61290D245B99}" type="pres">
      <dgm:prSet presAssocID="{30E7E69C-CFDD-4141-8033-E02187194337}" presName="compositeA" presStyleCnt="0"/>
      <dgm:spPr/>
    </dgm:pt>
    <dgm:pt modelId="{7E066FCD-E543-4D62-B391-28AD7BF1F33D}" type="pres">
      <dgm:prSet presAssocID="{30E7E69C-CFDD-4141-8033-E02187194337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75857-E643-48BD-A6CE-76C56D189731}" type="pres">
      <dgm:prSet presAssocID="{30E7E69C-CFDD-4141-8033-E02187194337}" presName="circleA" presStyleLbl="node1" presStyleIdx="2" presStyleCnt="6"/>
      <dgm:spPr/>
    </dgm:pt>
    <dgm:pt modelId="{5E360312-BF1B-4776-8AFC-DA46428FFE53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2638DE43-B835-4692-8B6D-859AE60F2741}" type="pres">
      <dgm:prSet presAssocID="{70FC1ADB-F403-4C8D-9765-CD47B92C50B7}" presName="compositeB" presStyleCnt="0"/>
      <dgm:spPr/>
    </dgm:pt>
    <dgm:pt modelId="{5167A019-C963-46E0-913F-26C35A8A3A2A}" type="pres">
      <dgm:prSet presAssocID="{70FC1ADB-F403-4C8D-9765-CD47B92C50B7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DEAE2-5E91-451B-9FD4-F8E2742DA4C0}" type="pres">
      <dgm:prSet presAssocID="{70FC1ADB-F403-4C8D-9765-CD47B92C50B7}" presName="circleB" presStyleLbl="node1" presStyleIdx="3" presStyleCnt="6"/>
      <dgm:spPr/>
    </dgm:pt>
    <dgm:pt modelId="{77772CE8-533A-48C5-817A-DF5968D8922E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8B56C067-757B-4BDD-9090-681BB1F9C0D8}" type="pres">
      <dgm:prSet presAssocID="{995A1454-1744-47A0-9EA0-ADD8F0B949A8}" presName="compositeA" presStyleCnt="0"/>
      <dgm:spPr/>
    </dgm:pt>
    <dgm:pt modelId="{30B16C26-603B-4732-B0BF-C0E587E16919}" type="pres">
      <dgm:prSet presAssocID="{995A1454-1744-47A0-9EA0-ADD8F0B949A8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2CA11-B5C5-45A6-B08F-3CD31F50CF35}" type="pres">
      <dgm:prSet presAssocID="{995A1454-1744-47A0-9EA0-ADD8F0B949A8}" presName="circleA" presStyleLbl="node1" presStyleIdx="4" presStyleCnt="6"/>
      <dgm:spPr/>
    </dgm:pt>
    <dgm:pt modelId="{F5E186BA-2F4F-4115-87C9-DF7877E6A9C6}" type="pres">
      <dgm:prSet presAssocID="{995A1454-1744-47A0-9EA0-ADD8F0B949A8}" presName="spaceA" presStyleCnt="0"/>
      <dgm:spPr/>
    </dgm:pt>
    <dgm:pt modelId="{7266A29C-36B9-46C9-AE18-8059495AEB29}" type="pres">
      <dgm:prSet presAssocID="{545273A2-D1D0-4ADE-B97D-384AD2E19D22}" presName="space" presStyleCnt="0"/>
      <dgm:spPr/>
    </dgm:pt>
    <dgm:pt modelId="{09D0334F-BFE5-40A6-8700-2DA43D111848}" type="pres">
      <dgm:prSet presAssocID="{C359823C-A8E3-48EF-83C9-9CE7B4A36782}" presName="compositeB" presStyleCnt="0"/>
      <dgm:spPr/>
    </dgm:pt>
    <dgm:pt modelId="{8EFB0348-8713-48CB-9347-C63551A5E712}" type="pres">
      <dgm:prSet presAssocID="{C359823C-A8E3-48EF-83C9-9CE7B4A36782}" presName="textB" presStyleLbl="revTx" presStyleIdx="5" presStyleCnt="6" custScaleY="88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C5AD3-A551-427C-AB15-A8BDFBBD49EF}" type="pres">
      <dgm:prSet presAssocID="{C359823C-A8E3-48EF-83C9-9CE7B4A36782}" presName="circleB" presStyleLbl="node1" presStyleIdx="5" presStyleCnt="6"/>
      <dgm:spPr/>
    </dgm:pt>
    <dgm:pt modelId="{A7DF43E4-4D6D-4D7D-AD3E-62A19F7D1190}" type="pres">
      <dgm:prSet presAssocID="{C359823C-A8E3-48EF-83C9-9CE7B4A36782}" presName="spaceB" presStyleCnt="0"/>
      <dgm:spPr/>
    </dgm:pt>
  </dgm:ptLst>
  <dgm:cxnLst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9DF38264-A557-4C13-A2F6-3BCA72C1AAE3}" type="presOf" srcId="{995A1454-1744-47A0-9EA0-ADD8F0B949A8}" destId="{30B16C26-603B-4732-B0BF-C0E587E16919}" srcOrd="0" destOrd="0" presId="urn:microsoft.com/office/officeart/2005/8/layout/hProcess11"/>
    <dgm:cxn modelId="{D8D41491-C1F7-4853-9F40-3B11412BFE85}" srcId="{70FC1ADB-F403-4C8D-9765-CD47B92C50B7}" destId="{309755A1-CC05-44A2-9B1C-44B820106082}" srcOrd="0" destOrd="0" parTransId="{0FD7F4A2-DE24-4EDE-BFEE-8D94B9D79D1D}" sibTransId="{DB71068F-7E6C-4275-A6F7-FE84703920EE}"/>
    <dgm:cxn modelId="{7E2D35A5-ED46-4A2D-8CE0-4E2713BFFA45}" type="presOf" srcId="{70FC1ADB-F403-4C8D-9765-CD47B92C50B7}" destId="{5167A019-C963-46E0-913F-26C35A8A3A2A}" srcOrd="0" destOrd="0" presId="urn:microsoft.com/office/officeart/2005/8/layout/hProcess11"/>
    <dgm:cxn modelId="{2DC71189-B4FE-4083-8B04-42FB8A97C11C}" srcId="{A82EBBEB-02CA-450A-ADF0-7E1C99D8D2D1}" destId="{C359823C-A8E3-48EF-83C9-9CE7B4A36782}" srcOrd="5" destOrd="0" parTransId="{A1B535E7-BFEC-4D8A-AC15-A45D40E4628E}" sibTransId="{BA15CCDA-DA3A-4B7B-876F-CFEA0F50CFCF}"/>
    <dgm:cxn modelId="{850BF44F-B26A-4A27-A380-B5F80A574EA3}" type="presOf" srcId="{58E0917B-7C9B-4987-80F4-1B70ACE949A4}" destId="{7E066FCD-E543-4D62-B391-28AD7BF1F33D}" srcOrd="0" destOrd="1" presId="urn:microsoft.com/office/officeart/2005/8/layout/hProcess11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ACBD6BCB-C5A9-43C2-976D-956B0E2958CF}" srcId="{A82EBBEB-02CA-450A-ADF0-7E1C99D8D2D1}" destId="{995A1454-1744-47A0-9EA0-ADD8F0B949A8}" srcOrd="4" destOrd="0" parTransId="{05E5A0CC-2942-4506-B841-382089CE30C4}" sibTransId="{545273A2-D1D0-4ADE-B97D-384AD2E19D22}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E2D3554A-F0BF-43D7-BE88-5837695013A4}" type="presOf" srcId="{C359823C-A8E3-48EF-83C9-9CE7B4A36782}" destId="{8EFB0348-8713-48CB-9347-C63551A5E712}" srcOrd="0" destOrd="0" presId="urn:microsoft.com/office/officeart/2005/8/layout/hProcess11"/>
    <dgm:cxn modelId="{2AD790E4-C136-4EE5-9EB8-91AC657CB1BD}" type="presOf" srcId="{0A5B6C51-D9EE-4E10-8666-D2A1A5D83D07}" destId="{30B16C26-603B-4732-B0BF-C0E587E16919}" srcOrd="0" destOrd="1" presId="urn:microsoft.com/office/officeart/2005/8/layout/hProcess11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2C3CC549-A9E8-461C-BF36-72A962BC0474}" type="presOf" srcId="{814FBD6B-E8B9-4A8A-99A6-3C744024F994}" destId="{23DCC597-2234-4D4F-96BB-AAFC5589CBAE}" srcOrd="0" destOrd="1" presId="urn:microsoft.com/office/officeart/2005/8/layout/hProcess11"/>
    <dgm:cxn modelId="{9F96BF2B-4499-46A6-A50D-EE8B98DA7DB1}" type="presOf" srcId="{1C0E0690-0D28-498A-9713-AAA00D9F988C}" destId="{23DCC597-2234-4D4F-96BB-AAFC5589CBAE}" srcOrd="0" destOrd="0" presId="urn:microsoft.com/office/officeart/2005/8/layout/hProcess11"/>
    <dgm:cxn modelId="{B469FF78-0A06-4342-9817-8A92D0121798}" type="presOf" srcId="{309755A1-CC05-44A2-9B1C-44B820106082}" destId="{5167A019-C963-46E0-913F-26C35A8A3A2A}" srcOrd="0" destOrd="1" presId="urn:microsoft.com/office/officeart/2005/8/layout/hProcess11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FD486CD6-F6B7-4E26-9C95-8DE377E7B3E1}" type="presOf" srcId="{30E7E69C-CFDD-4141-8033-E02187194337}" destId="{7E066FCD-E543-4D62-B391-28AD7BF1F33D}" srcOrd="0" destOrd="0" presId="urn:microsoft.com/office/officeart/2005/8/layout/hProcess11"/>
    <dgm:cxn modelId="{37721986-4030-41AF-B9C0-8D8C968245D9}" type="presOf" srcId="{A82EBBEB-02CA-450A-ADF0-7E1C99D8D2D1}" destId="{FE47FBD5-A719-41B1-B14E-1999BDDE6C3C}" srcOrd="0" destOrd="0" presId="urn:microsoft.com/office/officeart/2005/8/layout/hProcess11"/>
    <dgm:cxn modelId="{7F679B29-6050-49AB-BB03-9A5AF94BD7BC}" type="presOf" srcId="{C2FA0BAB-FDC3-4AE0-86F6-722946E72E0B}" destId="{74D5A485-77E1-4371-B1DA-5501D50167D9}" srcOrd="0" destOrd="1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F60E289C-681F-4C18-B879-B9C08568A588}" type="presOf" srcId="{11AE9903-8A7D-40BB-AF2D-0827DA2C4880}" destId="{74D5A485-77E1-4371-B1DA-5501D50167D9}" srcOrd="0" destOrd="0" presId="urn:microsoft.com/office/officeart/2005/8/layout/hProcess11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EA5348DB-C91E-4B95-BB82-3595683440AE}" type="presParOf" srcId="{FE47FBD5-A719-41B1-B14E-1999BDDE6C3C}" destId="{AC72F22C-099E-498D-8DC7-9B2A966FB234}" srcOrd="0" destOrd="0" presId="urn:microsoft.com/office/officeart/2005/8/layout/hProcess11"/>
    <dgm:cxn modelId="{22AD75EA-8EEA-406D-A623-8A151F7EA9B9}" type="presParOf" srcId="{FE47FBD5-A719-41B1-B14E-1999BDDE6C3C}" destId="{644FC417-65C4-4A14-9BD3-0B4FE4983038}" srcOrd="1" destOrd="0" presId="urn:microsoft.com/office/officeart/2005/8/layout/hProcess11"/>
    <dgm:cxn modelId="{2607752C-C08A-4DBB-869B-FA3C249EAF53}" type="presParOf" srcId="{644FC417-65C4-4A14-9BD3-0B4FE4983038}" destId="{0BFD2B67-6EEF-4CED-9DD0-87FB3CA2D9F6}" srcOrd="0" destOrd="0" presId="urn:microsoft.com/office/officeart/2005/8/layout/hProcess11"/>
    <dgm:cxn modelId="{63F1CB18-22BC-4778-98AA-8F42E491B554}" type="presParOf" srcId="{0BFD2B67-6EEF-4CED-9DD0-87FB3CA2D9F6}" destId="{74D5A485-77E1-4371-B1DA-5501D50167D9}" srcOrd="0" destOrd="0" presId="urn:microsoft.com/office/officeart/2005/8/layout/hProcess11"/>
    <dgm:cxn modelId="{EF565474-3D7E-4E27-A2D7-E30C6E497AC5}" type="presParOf" srcId="{0BFD2B67-6EEF-4CED-9DD0-87FB3CA2D9F6}" destId="{D1720A3A-5323-47FA-A501-DB9E770BAE3D}" srcOrd="1" destOrd="0" presId="urn:microsoft.com/office/officeart/2005/8/layout/hProcess11"/>
    <dgm:cxn modelId="{BB317D48-C8DE-4D8F-A1E3-421583B8D7E8}" type="presParOf" srcId="{0BFD2B67-6EEF-4CED-9DD0-87FB3CA2D9F6}" destId="{75045AA1-C2A5-42F2-A01E-58F27156D578}" srcOrd="2" destOrd="0" presId="urn:microsoft.com/office/officeart/2005/8/layout/hProcess11"/>
    <dgm:cxn modelId="{5605EBFE-5A52-4BC5-88EE-1C8C412A702B}" type="presParOf" srcId="{644FC417-65C4-4A14-9BD3-0B4FE4983038}" destId="{5D8A696D-F594-467F-A51E-2AFB38010A92}" srcOrd="1" destOrd="0" presId="urn:microsoft.com/office/officeart/2005/8/layout/hProcess11"/>
    <dgm:cxn modelId="{E4BBA530-5F59-4742-93D0-5BECB641DFEA}" type="presParOf" srcId="{644FC417-65C4-4A14-9BD3-0B4FE4983038}" destId="{11DB416F-964F-4B71-91DA-1F7D6BC44488}" srcOrd="2" destOrd="0" presId="urn:microsoft.com/office/officeart/2005/8/layout/hProcess11"/>
    <dgm:cxn modelId="{54C744E5-5450-461B-854B-6910E9F267DB}" type="presParOf" srcId="{11DB416F-964F-4B71-91DA-1F7D6BC44488}" destId="{23DCC597-2234-4D4F-96BB-AAFC5589CBAE}" srcOrd="0" destOrd="0" presId="urn:microsoft.com/office/officeart/2005/8/layout/hProcess11"/>
    <dgm:cxn modelId="{36482522-28A3-4F6D-A50A-BA03D32C85F6}" type="presParOf" srcId="{11DB416F-964F-4B71-91DA-1F7D6BC44488}" destId="{DAAE9942-3612-4795-A6AA-72B58A68559F}" srcOrd="1" destOrd="0" presId="urn:microsoft.com/office/officeart/2005/8/layout/hProcess11"/>
    <dgm:cxn modelId="{8954F8C0-F72D-43A3-B7F5-30D057732B78}" type="presParOf" srcId="{11DB416F-964F-4B71-91DA-1F7D6BC44488}" destId="{0A6DE4B1-B5DC-4351-8D87-B3739B905B9B}" srcOrd="2" destOrd="0" presId="urn:microsoft.com/office/officeart/2005/8/layout/hProcess11"/>
    <dgm:cxn modelId="{8ECBC246-555D-4C58-ACD2-8B1F31B23D47}" type="presParOf" srcId="{644FC417-65C4-4A14-9BD3-0B4FE4983038}" destId="{EB47B162-40A6-4D83-9CDA-D925DC1CB76C}" srcOrd="3" destOrd="0" presId="urn:microsoft.com/office/officeart/2005/8/layout/hProcess11"/>
    <dgm:cxn modelId="{E5E12773-1FD8-4AA4-9264-A4702AD4FE18}" type="presParOf" srcId="{644FC417-65C4-4A14-9BD3-0B4FE4983038}" destId="{B05C7BC1-12DC-4B6D-AF8F-61290D245B99}" srcOrd="4" destOrd="0" presId="urn:microsoft.com/office/officeart/2005/8/layout/hProcess11"/>
    <dgm:cxn modelId="{6CFDC10A-4AC7-48B9-91E1-FA866FE46596}" type="presParOf" srcId="{B05C7BC1-12DC-4B6D-AF8F-61290D245B99}" destId="{7E066FCD-E543-4D62-B391-28AD7BF1F33D}" srcOrd="0" destOrd="0" presId="urn:microsoft.com/office/officeart/2005/8/layout/hProcess11"/>
    <dgm:cxn modelId="{9DF842D8-2F67-4F82-AA5A-CFAA946CBE69}" type="presParOf" srcId="{B05C7BC1-12DC-4B6D-AF8F-61290D245B99}" destId="{DDB75857-E643-48BD-A6CE-76C56D189731}" srcOrd="1" destOrd="0" presId="urn:microsoft.com/office/officeart/2005/8/layout/hProcess11"/>
    <dgm:cxn modelId="{0A316E34-FFA7-42D3-B986-15937F324B79}" type="presParOf" srcId="{B05C7BC1-12DC-4B6D-AF8F-61290D245B99}" destId="{5E360312-BF1B-4776-8AFC-DA46428FFE53}" srcOrd="2" destOrd="0" presId="urn:microsoft.com/office/officeart/2005/8/layout/hProcess11"/>
    <dgm:cxn modelId="{303B7D7A-AE37-460B-B931-217AADFC25C7}" type="presParOf" srcId="{644FC417-65C4-4A14-9BD3-0B4FE4983038}" destId="{B7F83558-B746-454C-9E4D-1C5B6461FF57}" srcOrd="5" destOrd="0" presId="urn:microsoft.com/office/officeart/2005/8/layout/hProcess11"/>
    <dgm:cxn modelId="{DC0C93D5-2B82-40F6-A684-B3EE5C2BB8AF}" type="presParOf" srcId="{644FC417-65C4-4A14-9BD3-0B4FE4983038}" destId="{2638DE43-B835-4692-8B6D-859AE60F2741}" srcOrd="6" destOrd="0" presId="urn:microsoft.com/office/officeart/2005/8/layout/hProcess11"/>
    <dgm:cxn modelId="{55B5A4A6-B329-417D-9BDE-2108D4C18595}" type="presParOf" srcId="{2638DE43-B835-4692-8B6D-859AE60F2741}" destId="{5167A019-C963-46E0-913F-26C35A8A3A2A}" srcOrd="0" destOrd="0" presId="urn:microsoft.com/office/officeart/2005/8/layout/hProcess11"/>
    <dgm:cxn modelId="{213243F0-4B0C-4707-8D9E-08720096F383}" type="presParOf" srcId="{2638DE43-B835-4692-8B6D-859AE60F2741}" destId="{1C4DEAE2-5E91-451B-9FD4-F8E2742DA4C0}" srcOrd="1" destOrd="0" presId="urn:microsoft.com/office/officeart/2005/8/layout/hProcess11"/>
    <dgm:cxn modelId="{AFE49447-54A7-48A5-A631-C5E814694554}" type="presParOf" srcId="{2638DE43-B835-4692-8B6D-859AE60F2741}" destId="{77772CE8-533A-48C5-817A-DF5968D8922E}" srcOrd="2" destOrd="0" presId="urn:microsoft.com/office/officeart/2005/8/layout/hProcess11"/>
    <dgm:cxn modelId="{277CB717-9DD2-4FFE-B9D5-A51FCB203CA1}" type="presParOf" srcId="{644FC417-65C4-4A14-9BD3-0B4FE4983038}" destId="{36A01DBE-63E2-43ED-B7F8-E0A10E1CE1AA}" srcOrd="7" destOrd="0" presId="urn:microsoft.com/office/officeart/2005/8/layout/hProcess11"/>
    <dgm:cxn modelId="{5334916C-00C6-4D84-833E-CB6C77D2C7D6}" type="presParOf" srcId="{644FC417-65C4-4A14-9BD3-0B4FE4983038}" destId="{8B56C067-757B-4BDD-9090-681BB1F9C0D8}" srcOrd="8" destOrd="0" presId="urn:microsoft.com/office/officeart/2005/8/layout/hProcess11"/>
    <dgm:cxn modelId="{3B839E3B-0D74-48F0-87CC-4E9D3A415BEC}" type="presParOf" srcId="{8B56C067-757B-4BDD-9090-681BB1F9C0D8}" destId="{30B16C26-603B-4732-B0BF-C0E587E16919}" srcOrd="0" destOrd="0" presId="urn:microsoft.com/office/officeart/2005/8/layout/hProcess11"/>
    <dgm:cxn modelId="{E7C72D66-774E-405F-AA40-29DA523DF989}" type="presParOf" srcId="{8B56C067-757B-4BDD-9090-681BB1F9C0D8}" destId="{9A02CA11-B5C5-45A6-B08F-3CD31F50CF35}" srcOrd="1" destOrd="0" presId="urn:microsoft.com/office/officeart/2005/8/layout/hProcess11"/>
    <dgm:cxn modelId="{774D1BAC-343D-4801-B9CB-C90C754DA4CC}" type="presParOf" srcId="{8B56C067-757B-4BDD-9090-681BB1F9C0D8}" destId="{F5E186BA-2F4F-4115-87C9-DF7877E6A9C6}" srcOrd="2" destOrd="0" presId="urn:microsoft.com/office/officeart/2005/8/layout/hProcess11"/>
    <dgm:cxn modelId="{A56300A5-6BD8-4E34-AA24-B6EE64CCECDC}" type="presParOf" srcId="{644FC417-65C4-4A14-9BD3-0B4FE4983038}" destId="{7266A29C-36B9-46C9-AE18-8059495AEB29}" srcOrd="9" destOrd="0" presId="urn:microsoft.com/office/officeart/2005/8/layout/hProcess11"/>
    <dgm:cxn modelId="{2F55547E-E082-410C-A0C7-B8C49BCB5E6F}" type="presParOf" srcId="{644FC417-65C4-4A14-9BD3-0B4FE4983038}" destId="{09D0334F-BFE5-40A6-8700-2DA43D111848}" srcOrd="10" destOrd="0" presId="urn:microsoft.com/office/officeart/2005/8/layout/hProcess11"/>
    <dgm:cxn modelId="{232801F3-D67F-495A-98E4-1B04C04886D3}" type="presParOf" srcId="{09D0334F-BFE5-40A6-8700-2DA43D111848}" destId="{8EFB0348-8713-48CB-9347-C63551A5E712}" srcOrd="0" destOrd="0" presId="urn:microsoft.com/office/officeart/2005/8/layout/hProcess11"/>
    <dgm:cxn modelId="{EFC46839-8BB7-4AA3-BF1F-80079C9CE7D1}" type="presParOf" srcId="{09D0334F-BFE5-40A6-8700-2DA43D111848}" destId="{338C5AD3-A551-427C-AB15-A8BDFBBD49EF}" srcOrd="1" destOrd="0" presId="urn:microsoft.com/office/officeart/2005/8/layout/hProcess11"/>
    <dgm:cxn modelId="{EA038653-A881-4ADB-8EE4-6A2FE3485B62}" type="presParOf" srcId="{09D0334F-BFE5-40A6-8700-2DA43D111848}" destId="{A7DF43E4-4D6D-4D7D-AD3E-62A19F7D119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357884"/>
          <a:ext cx="10895076" cy="181051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2693" y="0"/>
          <a:ext cx="1568029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Start Project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4/11/20113</a:t>
          </a:r>
          <a:endParaRPr lang="en-US" sz="1400" kern="1200" dirty="0"/>
        </a:p>
      </dsp:txBody>
      <dsp:txXfrm>
        <a:off x="2693" y="0"/>
        <a:ext cx="1568029" cy="1810512"/>
      </dsp:txXfrm>
    </dsp:sp>
    <dsp:sp modelId="{D1720A3A-5323-47FA-A501-DB9E770BAE3D}">
      <dsp:nvSpPr>
        <dsp:cNvPr id="0" name=""/>
        <dsp:cNvSpPr/>
      </dsp:nvSpPr>
      <dsp:spPr>
        <a:xfrm>
          <a:off x="560393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CC597-2234-4D4F-96BB-AAFC5589CBAE}">
      <dsp:nvSpPr>
        <dsp:cNvPr id="0" name=""/>
        <dsp:cNvSpPr/>
      </dsp:nvSpPr>
      <dsp:spPr>
        <a:xfrm>
          <a:off x="1649123" y="2715768"/>
          <a:ext cx="1568029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project management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7/11/2014</a:t>
          </a:r>
          <a:endParaRPr lang="en-US" sz="1400" kern="1200" dirty="0"/>
        </a:p>
      </dsp:txBody>
      <dsp:txXfrm>
        <a:off x="1649123" y="2715768"/>
        <a:ext cx="1568029" cy="1810512"/>
      </dsp:txXfrm>
    </dsp:sp>
    <dsp:sp modelId="{DAAE9942-3612-4795-A6AA-72B58A68559F}">
      <dsp:nvSpPr>
        <dsp:cNvPr id="0" name=""/>
        <dsp:cNvSpPr/>
      </dsp:nvSpPr>
      <dsp:spPr>
        <a:xfrm>
          <a:off x="2206824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3472028"/>
                <a:satOff val="10820"/>
                <a:lumOff val="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472028"/>
                <a:satOff val="10820"/>
                <a:lumOff val="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472028"/>
                <a:satOff val="10820"/>
                <a:lumOff val="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66FCD-E543-4D62-B391-28AD7BF1F33D}">
      <dsp:nvSpPr>
        <dsp:cNvPr id="0" name=""/>
        <dsp:cNvSpPr/>
      </dsp:nvSpPr>
      <dsp:spPr>
        <a:xfrm>
          <a:off x="3295554" y="0"/>
          <a:ext cx="1568029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requirement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18/11/2014</a:t>
          </a:r>
          <a:endParaRPr lang="en-US" sz="1400" kern="1200" dirty="0"/>
        </a:p>
      </dsp:txBody>
      <dsp:txXfrm>
        <a:off x="3295554" y="0"/>
        <a:ext cx="1568029" cy="1810512"/>
      </dsp:txXfrm>
    </dsp:sp>
    <dsp:sp modelId="{DDB75857-E643-48BD-A6CE-76C56D189731}">
      <dsp:nvSpPr>
        <dsp:cNvPr id="0" name=""/>
        <dsp:cNvSpPr/>
      </dsp:nvSpPr>
      <dsp:spPr>
        <a:xfrm>
          <a:off x="3853254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6944056"/>
                <a:satOff val="21641"/>
                <a:lumOff val="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944056"/>
                <a:satOff val="21641"/>
                <a:lumOff val="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944056"/>
                <a:satOff val="21641"/>
                <a:lumOff val="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A019-C963-46E0-913F-26C35A8A3A2A}">
      <dsp:nvSpPr>
        <dsp:cNvPr id="0" name=""/>
        <dsp:cNvSpPr/>
      </dsp:nvSpPr>
      <dsp:spPr>
        <a:xfrm>
          <a:off x="4941984" y="2715768"/>
          <a:ext cx="1568029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Architect Design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31/12/2014</a:t>
          </a:r>
          <a:endParaRPr lang="en-US" sz="1400" kern="1200" dirty="0"/>
        </a:p>
      </dsp:txBody>
      <dsp:txXfrm>
        <a:off x="4941984" y="2715768"/>
        <a:ext cx="1568029" cy="1810512"/>
      </dsp:txXfrm>
    </dsp:sp>
    <dsp:sp modelId="{1C4DEAE2-5E91-451B-9FD4-F8E2742DA4C0}">
      <dsp:nvSpPr>
        <dsp:cNvPr id="0" name=""/>
        <dsp:cNvSpPr/>
      </dsp:nvSpPr>
      <dsp:spPr>
        <a:xfrm>
          <a:off x="5499685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10416085"/>
                <a:satOff val="32461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0416085"/>
                <a:satOff val="32461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0416085"/>
                <a:satOff val="32461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B16C26-603B-4732-B0BF-C0E587E16919}">
      <dsp:nvSpPr>
        <dsp:cNvPr id="0" name=""/>
        <dsp:cNvSpPr/>
      </dsp:nvSpPr>
      <dsp:spPr>
        <a:xfrm>
          <a:off x="6588415" y="0"/>
          <a:ext cx="1568029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Start Scrum sprints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20/2/2014</a:t>
          </a:r>
          <a:endParaRPr lang="en-US" sz="1400" kern="1200" dirty="0"/>
        </a:p>
      </dsp:txBody>
      <dsp:txXfrm>
        <a:off x="6588415" y="0"/>
        <a:ext cx="1568029" cy="1810512"/>
      </dsp:txXfrm>
    </dsp:sp>
    <dsp:sp modelId="{9A02CA11-B5C5-45A6-B08F-3CD31F50CF35}">
      <dsp:nvSpPr>
        <dsp:cNvPr id="0" name=""/>
        <dsp:cNvSpPr/>
      </dsp:nvSpPr>
      <dsp:spPr>
        <a:xfrm>
          <a:off x="7146116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13888112"/>
                <a:satOff val="43282"/>
                <a:lumOff val="1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3888112"/>
                <a:satOff val="43282"/>
                <a:lumOff val="1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3888112"/>
                <a:satOff val="43282"/>
                <a:lumOff val="1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FB0348-8713-48CB-9347-C63551A5E712}">
      <dsp:nvSpPr>
        <dsp:cNvPr id="0" name=""/>
        <dsp:cNvSpPr/>
      </dsp:nvSpPr>
      <dsp:spPr>
        <a:xfrm>
          <a:off x="8234846" y="2866642"/>
          <a:ext cx="1568029" cy="1609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Release products and documents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. </a:t>
          </a:r>
          <a:r>
            <a:rPr lang="en-US" sz="1400" kern="1200" dirty="0" smtClean="0"/>
            <a:t>31/5/2014</a:t>
          </a:r>
          <a:endParaRPr lang="en-US" sz="1400" kern="1200" dirty="0"/>
        </a:p>
      </dsp:txBody>
      <dsp:txXfrm>
        <a:off x="8234846" y="2866642"/>
        <a:ext cx="1568029" cy="1609346"/>
      </dsp:txXfrm>
    </dsp:sp>
    <dsp:sp modelId="{338C5AD3-A551-427C-AB15-A8BDFBBD49EF}">
      <dsp:nvSpPr>
        <dsp:cNvPr id="0" name=""/>
        <dsp:cNvSpPr/>
      </dsp:nvSpPr>
      <dsp:spPr>
        <a:xfrm>
          <a:off x="8792546" y="2087117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17360140"/>
                <a:satOff val="54102"/>
                <a:lumOff val="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7360140"/>
                <a:satOff val="54102"/>
                <a:lumOff val="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7360140"/>
                <a:satOff val="54102"/>
                <a:lumOff val="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Floating SmartArt</a:t>
            </a:r>
            <a:r>
              <a:rPr lang="en-US" sz="1400" b="1" baseline="0" dirty="0" smtClean="0"/>
              <a:t> bullet list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err="1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</a:t>
            </a:r>
            <a:r>
              <a:rPr lang="en-US" sz="1200" b="1" baseline="0" dirty="0" err="1" smtClean="0"/>
              <a:t>SmartArt</a:t>
            </a:r>
            <a:r>
              <a:rPr lang="en-US" sz="1200" b="1" baseline="0" dirty="0" smtClean="0"/>
              <a:t>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List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List </a:t>
            </a:r>
            <a:r>
              <a:rPr lang="en-US" sz="1200" b="0" baseline="0" dirty="0" smtClean="0"/>
              <a:t>pane, click </a:t>
            </a:r>
            <a:r>
              <a:rPr lang="en-US" sz="1200" b="1" baseline="0" dirty="0" smtClean="0"/>
              <a:t>Vertical Bullet List </a:t>
            </a:r>
            <a:r>
              <a:rPr lang="en-US" sz="1200" baseline="0" dirty="0" smtClean="0"/>
              <a:t>(second row, first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r>
              <a:rPr lang="en-US" sz="1200" b="0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To create another row, </a:t>
            </a:r>
            <a:r>
              <a:rPr lang="en-US" sz="1200" b="0" baseline="0" dirty="0" smtClean="0"/>
              <a:t>select the bottom first-level (color-filled rectangle),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the arrow next to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, and select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After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Select the first-level (color-filled rectangle) that you just added,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To</a:t>
            </a:r>
            <a:r>
              <a:rPr lang="en-US" sz="1200" baseline="0" dirty="0" smtClean="0"/>
              <a:t> enter text,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 for each level. (Note: In the example slide, the first-level text are the “Topic One,” “Topic Two,” and “Topic Three.” The second-level text are the “Supporting Text” lines.)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border of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graphic. Drag the left center sizing handle to the left edge of the slide to resize the width of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graphic.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effects</a:t>
            </a:r>
            <a:r>
              <a:rPr lang="en-US" sz="1200" dirty="0" smtClean="0"/>
              <a:t>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</a:t>
            </a:r>
            <a:r>
              <a:rPr lang="en-US" sz="1200" baseline="0" dirty="0" smtClean="0"/>
              <a:t> CTRL, and select the three color-filled rectangles (in the example slide, these are the “Topic One,” “Topic Two,” and “Topic Three”),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err="1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, and under </a:t>
            </a:r>
            <a:r>
              <a:rPr lang="en-US" sz="1200" b="1" baseline="0" dirty="0" smtClean="0"/>
              <a:t>Rectangles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Round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Diagonal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Corner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Rectangle </a:t>
            </a:r>
            <a:r>
              <a:rPr lang="en-US" sz="1200" b="0" baseline="0" dirty="0" smtClean="0"/>
              <a:t>(ninth option from the left)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Under </a:t>
            </a:r>
            <a:r>
              <a:rPr lang="en-US" sz="1200" b="1" dirty="0" err="1" smtClean="0"/>
              <a:t>SmartArt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dirty="0" smtClean="0"/>
              <a:t>, 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 and select </a:t>
            </a:r>
            <a:r>
              <a:rPr lang="en-US" sz="1200" b="1" baseline="0" dirty="0" smtClean="0"/>
              <a:t>Preset 7</a:t>
            </a:r>
            <a:r>
              <a:rPr lang="en-US" sz="1200" baseline="0" dirty="0" smtClean="0"/>
              <a:t> (second row, third option from the left). 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Font</a:t>
            </a:r>
            <a:r>
              <a:rPr lang="en-US" sz="1200" dirty="0" smtClean="0"/>
              <a:t> group</a:t>
            </a:r>
            <a:r>
              <a:rPr lang="en-US" sz="1200" baseline="0" dirty="0" smtClean="0"/>
              <a:t>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Franklin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Gothic</a:t>
            </a:r>
            <a:r>
              <a:rPr lang="en-US" sz="1200" baseline="0" dirty="0" smtClean="0"/>
              <a:t> </a:t>
            </a:r>
            <a:r>
              <a:rPr lang="en-US" sz="1200" b="1" baseline="0" dirty="0" err="1" smtClean="0"/>
              <a:t>Demi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Cond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32 pt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Text Shadow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pane, under </a:t>
            </a:r>
            <a:r>
              <a:rPr lang="en-US" sz="1200" b="1" baseline="0" dirty="0" smtClean="0"/>
              <a:t>Internal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margin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Left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3”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first</a:t>
            </a:r>
            <a:r>
              <a:rPr lang="en-US" sz="1200" baseline="0" dirty="0" smtClean="0"/>
              <a:t> color-filled rectangle from the top (in the example slide, “Topic One”)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seventh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list,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seventh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second </a:t>
            </a:r>
            <a:r>
              <a:rPr lang="en-US" sz="1200" baseline="0" dirty="0" smtClean="0"/>
              <a:t>color-filled rectangle from the top (in the example slide, “Topic Two”) and do the following: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 Accent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the fifth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 Accent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the fifth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third </a:t>
            </a:r>
            <a:r>
              <a:rPr lang="en-US" sz="1200" baseline="0" dirty="0" smtClean="0"/>
              <a:t>color-filled rectangle from the top (in the example slide, “Topic Three”)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Orange, Accent 6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Orange, Accent 6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</a:t>
            </a:r>
            <a:r>
              <a:rPr lang="en-US" sz="1200" baseline="0" dirty="0" smtClean="0"/>
              <a:t>bulleted text </a:t>
            </a:r>
            <a:r>
              <a:rPr lang="en-US" sz="1200" dirty="0" smtClean="0"/>
              <a:t>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 CTRL, and select the </a:t>
            </a:r>
            <a:r>
              <a:rPr lang="en-US" sz="1200" baseline="0" dirty="0" smtClean="0"/>
              <a:t>three second-level, bulleted text boxes.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Franklin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Gothic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Med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Cond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22 pt.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White, Background 1, Darker 25% </a:t>
            </a:r>
            <a:r>
              <a:rPr lang="en-US" sz="1200" baseline="0" dirty="0" smtClean="0"/>
              <a:t>(fourth row, the first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bottom right corner</a:t>
            </a:r>
            <a:r>
              <a:rPr lang="en-US" sz="1200" baseline="0" dirty="0" smtClean="0"/>
              <a:t> of the</a:t>
            </a:r>
            <a:r>
              <a:rPr lang="en-US" sz="1200" dirty="0" smtClean="0"/>
              <a:t>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the </a:t>
            </a:r>
            <a:r>
              <a:rPr lang="en-US" sz="1200" b="1" dirty="0" smtClean="0"/>
              <a:t>Format Shape</a:t>
            </a:r>
            <a:r>
              <a:rPr lang="en-US" sz="1200" dirty="0" smtClean="0"/>
              <a:t> dialog</a:t>
            </a:r>
            <a:r>
              <a:rPr lang="en-US" sz="1200" baseline="0" dirty="0" smtClean="0"/>
              <a:t>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in the left pane select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, and in the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pane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Under </a:t>
            </a:r>
            <a:r>
              <a:rPr lang="en-US" sz="1200" b="1" dirty="0" smtClean="0"/>
              <a:t>Text</a:t>
            </a:r>
            <a:r>
              <a:rPr lang="en-US" sz="1200" dirty="0" smtClean="0"/>
              <a:t> </a:t>
            </a:r>
            <a:r>
              <a:rPr lang="en-US" sz="1200" b="1" dirty="0" smtClean="0"/>
              <a:t>layout</a:t>
            </a:r>
            <a:r>
              <a:rPr lang="en-US" sz="1200" dirty="0" smtClean="0"/>
              <a:t>, in the </a:t>
            </a:r>
            <a:r>
              <a:rPr lang="en-US" sz="1200" b="1" dirty="0" smtClean="0"/>
              <a:t>Vertical</a:t>
            </a:r>
            <a:r>
              <a:rPr lang="en-US" sz="1200" dirty="0" smtClean="0"/>
              <a:t> </a:t>
            </a:r>
            <a:r>
              <a:rPr lang="en-US" sz="1200" b="1" dirty="0" smtClean="0"/>
              <a:t>alignment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Middle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Internal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margin</a:t>
            </a:r>
            <a:r>
              <a:rPr lang="en-US" sz="1200" baseline="0" dirty="0" smtClean="0"/>
              <a:t>,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Left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3.8”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Top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0.2”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Right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0.17”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Bottom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0.2”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228600" indent="-228600" algn="l" defTabSz="914400" rtl="0" eaLnBrk="1" latinLnBrk="0" hangingPunct="1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 the vertical size of the SmartArt graphic as needed,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dragging the top or bottom sizing handle.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SmartArt graphic</a:t>
            </a:r>
            <a:r>
              <a:rPr lang="en-US" sz="1200" baseline="0" dirty="0" smtClean="0"/>
              <a:t> on the slide,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More arrow on the Effects Gallery and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 Effects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dialog box,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Float In</a:t>
            </a:r>
            <a:r>
              <a:rPr lang="en-US" sz="1200" b="0" baseline="0" dirty="0" smtClean="0"/>
              <a:t>, and then press</a:t>
            </a:r>
            <a:r>
              <a:rPr lang="en-US" sz="1200" b="1" baseline="0" dirty="0" smtClean="0"/>
              <a:t> OK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Options</a:t>
            </a:r>
            <a:r>
              <a:rPr lang="en-US" sz="1200" b="0" baseline="0" dirty="0" smtClean="0"/>
              <a:t> and </a:t>
            </a:r>
            <a:r>
              <a:rPr lang="en-US" sz="1200" baseline="0" dirty="0" smtClean="0"/>
              <a:t>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Float Up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do the following: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the double arrow below the effect to show all the effects.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Press and hold CTRL, and select</a:t>
            </a:r>
            <a:r>
              <a:rPr lang="en-US" sz="1200" baseline="0" dirty="0" smtClean="0"/>
              <a:t> all the effects.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Press and hold CTRL,</a:t>
            </a:r>
            <a:r>
              <a:rPr lang="en-US" sz="1200" baseline="0" dirty="0" smtClean="0"/>
              <a:t> and select the second, fourth, and sixth effects (bullet float in entrance effects).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and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 Effects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dialog box,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Peek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In</a:t>
            </a:r>
            <a:r>
              <a:rPr lang="en-US" sz="1200" b="0" baseline="0" dirty="0" smtClean="0"/>
              <a:t>, and then click</a:t>
            </a:r>
            <a:r>
              <a:rPr lang="en-US" sz="1200" b="1" baseline="0" dirty="0" smtClean="0"/>
              <a:t> OK</a:t>
            </a:r>
            <a:r>
              <a:rPr lang="en-US" sz="1200" baseline="0" dirty="0" smtClean="0"/>
              <a:t>.</a:t>
            </a:r>
            <a:endParaRPr lang="en-US" sz="1200" b="0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Direction,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b="1" dirty="0" smtClean="0"/>
          </a:p>
          <a:p>
            <a:pPr marL="228600" indent="-228600">
              <a:buFont typeface="+mj-lt"/>
              <a:buNone/>
            </a:pPr>
            <a:endParaRPr lang="en-US" sz="1200" b="1" dirty="0" smtClean="0"/>
          </a:p>
          <a:p>
            <a:r>
              <a:rPr lang="en-US" sz="120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Left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fifth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three stops appear on the slider,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first option from the left).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stop on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25%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(fourth row, first option from the left). </a:t>
            </a:r>
            <a:endParaRPr lang="en-US" sz="8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(second row, second option from the left). </a:t>
            </a:r>
            <a:endParaRPr lang="en-US" sz="800" dirty="0" smtClean="0"/>
          </a:p>
          <a:p>
            <a:endParaRPr lang="en-US" sz="8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326617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25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0" y="5181600"/>
            <a:ext cx="100584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DEADLINE TEAM</a:t>
            </a:r>
          </a:p>
          <a:p>
            <a:r>
              <a:rPr lang="en-US" dirty="0"/>
              <a:t>	</a:t>
            </a:r>
            <a:r>
              <a:rPr lang="en-US" dirty="0" smtClean="0"/>
              <a:t>Mentor : BUI MINH PHUNG</a:t>
            </a:r>
          </a:p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144000" cy="762000"/>
          </a:xfrm>
        </p:spPr>
        <p:txBody>
          <a:bodyPr/>
          <a:lstStyle/>
          <a:p>
            <a:r>
              <a:rPr lang="en-US" dirty="0" smtClean="0"/>
              <a:t>Measure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8066498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496094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71500"/>
            <a:ext cx="9144000" cy="1143000"/>
          </a:xfrm>
        </p:spPr>
        <p:txBody>
          <a:bodyPr/>
          <a:lstStyle/>
          <a:p>
            <a:r>
              <a:rPr lang="en-US" dirty="0" smtClean="0"/>
              <a:t>Risk-process</a:t>
            </a:r>
            <a:endParaRPr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404931" y="1219200"/>
            <a:ext cx="2047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87855"/>
              </p:ext>
            </p:extLst>
          </p:nvPr>
        </p:nvGraphicFramePr>
        <p:xfrm>
          <a:off x="609600" y="762000"/>
          <a:ext cx="11125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9678735" imgH="14639747" progId="Visio.Drawing.15">
                  <p:embed/>
                </p:oleObj>
              </mc:Choice>
              <mc:Fallback>
                <p:oleObj name="Visio" r:id="rId3" imgW="19678735" imgH="146397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11125200" cy="579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>
                            <a:lumMod val="75000"/>
                            <a:alpha val="98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9144000" cy="1143000"/>
          </a:xfrm>
        </p:spPr>
        <p:txBody>
          <a:bodyPr/>
          <a:lstStyle/>
          <a:p>
            <a:r>
              <a:rPr lang="en-US" dirty="0" smtClean="0"/>
              <a:t>Risk- Damage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61158"/>
              </p:ext>
            </p:extLst>
          </p:nvPr>
        </p:nvGraphicFramePr>
        <p:xfrm>
          <a:off x="1295401" y="1295403"/>
          <a:ext cx="9524998" cy="48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7447"/>
                <a:gridCol w="1493406"/>
                <a:gridCol w="1373555"/>
                <a:gridCol w="1373555"/>
                <a:gridCol w="1373555"/>
                <a:gridCol w="1433480"/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Probability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Risk Score =P*I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0,81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0,21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0,35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0,49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0,35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0,21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Impact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79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91440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2717"/>
            <a:ext cx="3053029" cy="2033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18842"/>
            <a:ext cx="3053029" cy="2033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82" y="1318843"/>
            <a:ext cx="2963425" cy="2045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3053029" cy="2033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62846"/>
            <a:ext cx="3053029" cy="2033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83" y="4299857"/>
            <a:ext cx="3053029" cy="203395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28600" y="371785"/>
            <a:ext cx="100584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DEADLINE TEAM SLIDE 2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668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Lê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Ngọc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Châu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8006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Khấu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Thành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Đạo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8392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Ngô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Quang</a:t>
            </a:r>
            <a:r>
              <a:rPr lang="en-US" sz="2800" dirty="0" smtClean="0">
                <a:solidFill>
                  <a:schemeClr val="accent1"/>
                </a:solidFill>
              </a:rPr>
              <a:t> Huy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09600" y="6408343"/>
            <a:ext cx="3053029" cy="34231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Nguyễn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Phan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Xuân</a:t>
            </a:r>
            <a:r>
              <a:rPr lang="en-US" sz="2800" dirty="0" smtClean="0">
                <a:solidFill>
                  <a:schemeClr val="accent1"/>
                </a:solidFill>
              </a:rPr>
              <a:t> Huy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800599" y="6408343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Huỳnh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Trọng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Khang</a:t>
            </a:r>
            <a:r>
              <a:rPr lang="en-US" sz="2800" dirty="0" smtClean="0">
                <a:solidFill>
                  <a:schemeClr val="accent1"/>
                </a:solidFill>
              </a:rPr>
              <a:t> 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845731" y="6408343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Tạ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Ngọc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Thiên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Phú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9144000" cy="114300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>
            <a:stCxn id="76" idx="7"/>
            <a:endCxn id="113" idx="3"/>
          </p:cNvCxnSpPr>
          <p:nvPr/>
        </p:nvCxnSpPr>
        <p:spPr>
          <a:xfrm flipV="1">
            <a:off x="7142507" y="2080877"/>
            <a:ext cx="371420" cy="279028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" idx="5"/>
            <a:endCxn id="61" idx="1"/>
          </p:cNvCxnSpPr>
          <p:nvPr/>
        </p:nvCxnSpPr>
        <p:spPr>
          <a:xfrm>
            <a:off x="4558608" y="2080877"/>
            <a:ext cx="368160" cy="279028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07585" y="1937765"/>
            <a:ext cx="3051599" cy="26474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cmpd="sng">
            <a:solidFill>
              <a:schemeClr val="accent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67" spc="-27" dirty="0" smtClean="0">
                <a:solidFill>
                  <a:schemeClr val="bg2"/>
                </a:solidFill>
                <a:latin typeface="Helvetica Light"/>
                <a:cs typeface="Helvetica Light"/>
              </a:rPr>
              <a:t>Build </a:t>
            </a:r>
            <a:r>
              <a:rPr lang="en-US" sz="1867" spc="-27" dirty="0">
                <a:solidFill>
                  <a:schemeClr val="bg2"/>
                </a:solidFill>
                <a:latin typeface="Helvetica Light"/>
                <a:cs typeface="Helvetica Light"/>
              </a:rPr>
              <a:t>Admission system, </a:t>
            </a:r>
            <a:endParaRPr lang="en-US" sz="1867" spc="-27" dirty="0" smtClean="0">
              <a:solidFill>
                <a:schemeClr val="bg2"/>
              </a:solidFill>
              <a:latin typeface="Helvetica Light"/>
              <a:cs typeface="Helvetica Light"/>
            </a:endParaRPr>
          </a:p>
          <a:p>
            <a:pPr algn="ctr">
              <a:lnSpc>
                <a:spcPct val="90000"/>
              </a:lnSpc>
            </a:pPr>
            <a:r>
              <a:rPr lang="en-US" sz="1867" spc="-27" dirty="0" smtClean="0">
                <a:solidFill>
                  <a:schemeClr val="bg2"/>
                </a:solidFill>
                <a:latin typeface="Helvetica Light"/>
                <a:cs typeface="Helvetica Light"/>
              </a:rPr>
              <a:t>use </a:t>
            </a:r>
            <a:r>
              <a:rPr lang="en-US" sz="1867" spc="-27" dirty="0">
                <a:solidFill>
                  <a:schemeClr val="bg2"/>
                </a:solidFill>
                <a:latin typeface="Helvetica Light"/>
                <a:cs typeface="Helvetica Light"/>
              </a:rPr>
              <a:t>spring core foundation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1011" y="913279"/>
            <a:ext cx="1367925" cy="1367925"/>
            <a:chOff x="4749981" y="745176"/>
            <a:chExt cx="512064" cy="512064"/>
          </a:xfrm>
        </p:grpSpPr>
        <p:sp>
          <p:nvSpPr>
            <p:cNvPr id="4" name="Oval 36"/>
            <p:cNvSpPr>
              <a:spLocks noChangeArrowheads="1"/>
            </p:cNvSpPr>
            <p:nvPr/>
          </p:nvSpPr>
          <p:spPr bwMode="auto">
            <a:xfrm>
              <a:off x="4749981" y="745176"/>
              <a:ext cx="512064" cy="51206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  <p:sp>
          <p:nvSpPr>
            <p:cNvPr id="5" name="Freeform 37"/>
            <p:cNvSpPr>
              <a:spLocks/>
            </p:cNvSpPr>
            <p:nvPr/>
          </p:nvSpPr>
          <p:spPr bwMode="auto">
            <a:xfrm>
              <a:off x="4863705" y="871990"/>
              <a:ext cx="284617" cy="287009"/>
            </a:xfrm>
            <a:custGeom>
              <a:avLst/>
              <a:gdLst>
                <a:gd name="T0" fmla="*/ 11 w 155"/>
                <a:gd name="T1" fmla="*/ 12 h 156"/>
                <a:gd name="T2" fmla="*/ 22 w 155"/>
                <a:gd name="T3" fmla="*/ 9 h 156"/>
                <a:gd name="T4" fmla="*/ 102 w 155"/>
                <a:gd name="T5" fmla="*/ 34 h 156"/>
                <a:gd name="T6" fmla="*/ 127 w 155"/>
                <a:gd name="T7" fmla="*/ 11 h 156"/>
                <a:gd name="T8" fmla="*/ 150 w 155"/>
                <a:gd name="T9" fmla="*/ 6 h 156"/>
                <a:gd name="T10" fmla="*/ 144 w 155"/>
                <a:gd name="T11" fmla="*/ 26 h 156"/>
                <a:gd name="T12" fmla="*/ 121 w 155"/>
                <a:gd name="T13" fmla="*/ 52 h 156"/>
                <a:gd name="T14" fmla="*/ 146 w 155"/>
                <a:gd name="T15" fmla="*/ 135 h 156"/>
                <a:gd name="T16" fmla="*/ 139 w 155"/>
                <a:gd name="T17" fmla="*/ 144 h 156"/>
                <a:gd name="T18" fmla="*/ 96 w 155"/>
                <a:gd name="T19" fmla="*/ 80 h 156"/>
                <a:gd name="T20" fmla="*/ 51 w 155"/>
                <a:gd name="T21" fmla="*/ 116 h 156"/>
                <a:gd name="T22" fmla="*/ 52 w 155"/>
                <a:gd name="T23" fmla="*/ 152 h 156"/>
                <a:gd name="T24" fmla="*/ 35 w 155"/>
                <a:gd name="T25" fmla="*/ 129 h 156"/>
                <a:gd name="T26" fmla="*/ 26 w 155"/>
                <a:gd name="T27" fmla="*/ 130 h 156"/>
                <a:gd name="T28" fmla="*/ 26 w 155"/>
                <a:gd name="T29" fmla="*/ 120 h 156"/>
                <a:gd name="T30" fmla="*/ 3 w 155"/>
                <a:gd name="T31" fmla="*/ 102 h 156"/>
                <a:gd name="T32" fmla="*/ 37 w 155"/>
                <a:gd name="T33" fmla="*/ 104 h 156"/>
                <a:gd name="T34" fmla="*/ 74 w 155"/>
                <a:gd name="T35" fmla="*/ 62 h 156"/>
                <a:gd name="T36" fmla="*/ 11 w 155"/>
                <a:gd name="T3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156">
                  <a:moveTo>
                    <a:pt x="11" y="12"/>
                  </a:moveTo>
                  <a:cubicBezTo>
                    <a:pt x="11" y="12"/>
                    <a:pt x="13" y="8"/>
                    <a:pt x="22" y="9"/>
                  </a:cubicBezTo>
                  <a:cubicBezTo>
                    <a:pt x="31" y="10"/>
                    <a:pt x="102" y="34"/>
                    <a:pt x="102" y="34"/>
                  </a:cubicBezTo>
                  <a:cubicBezTo>
                    <a:pt x="102" y="34"/>
                    <a:pt x="119" y="15"/>
                    <a:pt x="127" y="11"/>
                  </a:cubicBezTo>
                  <a:cubicBezTo>
                    <a:pt x="135" y="7"/>
                    <a:pt x="145" y="0"/>
                    <a:pt x="150" y="6"/>
                  </a:cubicBezTo>
                  <a:cubicBezTo>
                    <a:pt x="155" y="12"/>
                    <a:pt x="147" y="21"/>
                    <a:pt x="144" y="26"/>
                  </a:cubicBezTo>
                  <a:cubicBezTo>
                    <a:pt x="141" y="32"/>
                    <a:pt x="121" y="52"/>
                    <a:pt x="121" y="52"/>
                  </a:cubicBezTo>
                  <a:cubicBezTo>
                    <a:pt x="121" y="52"/>
                    <a:pt x="147" y="128"/>
                    <a:pt x="146" y="135"/>
                  </a:cubicBezTo>
                  <a:cubicBezTo>
                    <a:pt x="145" y="142"/>
                    <a:pt x="143" y="143"/>
                    <a:pt x="139" y="144"/>
                  </a:cubicBezTo>
                  <a:cubicBezTo>
                    <a:pt x="136" y="144"/>
                    <a:pt x="108" y="88"/>
                    <a:pt x="96" y="80"/>
                  </a:cubicBezTo>
                  <a:cubicBezTo>
                    <a:pt x="94" y="79"/>
                    <a:pt x="51" y="116"/>
                    <a:pt x="51" y="116"/>
                  </a:cubicBezTo>
                  <a:cubicBezTo>
                    <a:pt x="51" y="116"/>
                    <a:pt x="62" y="148"/>
                    <a:pt x="52" y="152"/>
                  </a:cubicBezTo>
                  <a:cubicBezTo>
                    <a:pt x="42" y="156"/>
                    <a:pt x="35" y="129"/>
                    <a:pt x="35" y="12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26" y="120"/>
                    <a:pt x="0" y="113"/>
                    <a:pt x="3" y="102"/>
                  </a:cubicBezTo>
                  <a:cubicBezTo>
                    <a:pt x="4" y="97"/>
                    <a:pt x="37" y="104"/>
                    <a:pt x="37" y="104"/>
                  </a:cubicBezTo>
                  <a:cubicBezTo>
                    <a:pt x="37" y="104"/>
                    <a:pt x="73" y="65"/>
                    <a:pt x="74" y="62"/>
                  </a:cubicBezTo>
                  <a:cubicBezTo>
                    <a:pt x="76" y="50"/>
                    <a:pt x="9" y="20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313599" y="913279"/>
            <a:ext cx="1367925" cy="1367925"/>
            <a:chOff x="5608109" y="684959"/>
            <a:chExt cx="1025944" cy="1025944"/>
          </a:xfrm>
        </p:grpSpPr>
        <p:sp>
          <p:nvSpPr>
            <p:cNvPr id="113" name="Oval 36"/>
            <p:cNvSpPr>
              <a:spLocks noChangeArrowheads="1"/>
            </p:cNvSpPr>
            <p:nvPr/>
          </p:nvSpPr>
          <p:spPr bwMode="auto">
            <a:xfrm>
              <a:off x="5608109" y="684959"/>
              <a:ext cx="1025944" cy="10259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  <p:grpSp>
          <p:nvGrpSpPr>
            <p:cNvPr id="8" name="Group 141"/>
            <p:cNvGrpSpPr>
              <a:grpSpLocks noChangeAspect="1"/>
            </p:cNvGrpSpPr>
            <p:nvPr/>
          </p:nvGrpSpPr>
          <p:grpSpPr bwMode="auto">
            <a:xfrm>
              <a:off x="5852467" y="845615"/>
              <a:ext cx="537229" cy="704633"/>
              <a:chOff x="3832" y="507"/>
              <a:chExt cx="157" cy="207"/>
            </a:xfrm>
            <a:solidFill>
              <a:schemeClr val="bg1"/>
            </a:solidFill>
          </p:grpSpPr>
          <p:sp>
            <p:nvSpPr>
              <p:cNvPr id="9" name="Freeform 142"/>
              <p:cNvSpPr>
                <a:spLocks/>
              </p:cNvSpPr>
              <p:nvPr/>
            </p:nvSpPr>
            <p:spPr bwMode="auto">
              <a:xfrm>
                <a:off x="3843" y="507"/>
                <a:ext cx="134" cy="64"/>
              </a:xfrm>
              <a:custGeom>
                <a:avLst/>
                <a:gdLst>
                  <a:gd name="T0" fmla="*/ 8 w 112"/>
                  <a:gd name="T1" fmla="*/ 52 h 53"/>
                  <a:gd name="T2" fmla="*/ 24 w 112"/>
                  <a:gd name="T3" fmla="*/ 41 h 53"/>
                  <a:gd name="T4" fmla="*/ 44 w 112"/>
                  <a:gd name="T5" fmla="*/ 36 h 53"/>
                  <a:gd name="T6" fmla="*/ 44 w 112"/>
                  <a:gd name="T7" fmla="*/ 25 h 53"/>
                  <a:gd name="T8" fmla="*/ 29 w 112"/>
                  <a:gd name="T9" fmla="*/ 18 h 53"/>
                  <a:gd name="T10" fmla="*/ 55 w 112"/>
                  <a:gd name="T11" fmla="*/ 4 h 53"/>
                  <a:gd name="T12" fmla="*/ 85 w 112"/>
                  <a:gd name="T13" fmla="*/ 18 h 53"/>
                  <a:gd name="T14" fmla="*/ 68 w 112"/>
                  <a:gd name="T15" fmla="*/ 25 h 53"/>
                  <a:gd name="T16" fmla="*/ 68 w 112"/>
                  <a:gd name="T17" fmla="*/ 36 h 53"/>
                  <a:gd name="T18" fmla="*/ 88 w 112"/>
                  <a:gd name="T19" fmla="*/ 41 h 53"/>
                  <a:gd name="T20" fmla="*/ 104 w 112"/>
                  <a:gd name="T21" fmla="*/ 52 h 53"/>
                  <a:gd name="T22" fmla="*/ 111 w 112"/>
                  <a:gd name="T23" fmla="*/ 43 h 53"/>
                  <a:gd name="T24" fmla="*/ 97 w 112"/>
                  <a:gd name="T25" fmla="*/ 21 h 53"/>
                  <a:gd name="T26" fmla="*/ 89 w 112"/>
                  <a:gd name="T27" fmla="*/ 18 h 53"/>
                  <a:gd name="T28" fmla="*/ 55 w 112"/>
                  <a:gd name="T29" fmla="*/ 0 h 53"/>
                  <a:gd name="T30" fmla="*/ 24 w 112"/>
                  <a:gd name="T31" fmla="*/ 18 h 53"/>
                  <a:gd name="T32" fmla="*/ 15 w 112"/>
                  <a:gd name="T33" fmla="*/ 21 h 53"/>
                  <a:gd name="T34" fmla="*/ 1 w 112"/>
                  <a:gd name="T35" fmla="*/ 43 h 53"/>
                  <a:gd name="T36" fmla="*/ 8 w 112"/>
                  <a:gd name="T37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53">
                    <a:moveTo>
                      <a:pt x="8" y="52"/>
                    </a:moveTo>
                    <a:cubicBezTo>
                      <a:pt x="13" y="53"/>
                      <a:pt x="16" y="45"/>
                      <a:pt x="24" y="41"/>
                    </a:cubicBezTo>
                    <a:cubicBezTo>
                      <a:pt x="33" y="36"/>
                      <a:pt x="38" y="37"/>
                      <a:pt x="44" y="36"/>
                    </a:cubicBezTo>
                    <a:cubicBezTo>
                      <a:pt x="48" y="36"/>
                      <a:pt x="47" y="30"/>
                      <a:pt x="44" y="25"/>
                    </a:cubicBezTo>
                    <a:cubicBezTo>
                      <a:pt x="42" y="23"/>
                      <a:pt x="37" y="19"/>
                      <a:pt x="29" y="18"/>
                    </a:cubicBezTo>
                    <a:cubicBezTo>
                      <a:pt x="32" y="13"/>
                      <a:pt x="39" y="4"/>
                      <a:pt x="55" y="4"/>
                    </a:cubicBezTo>
                    <a:cubicBezTo>
                      <a:pt x="71" y="4"/>
                      <a:pt x="82" y="13"/>
                      <a:pt x="85" y="18"/>
                    </a:cubicBezTo>
                    <a:cubicBezTo>
                      <a:pt x="76" y="18"/>
                      <a:pt x="70" y="23"/>
                      <a:pt x="68" y="25"/>
                    </a:cubicBezTo>
                    <a:cubicBezTo>
                      <a:pt x="64" y="30"/>
                      <a:pt x="64" y="36"/>
                      <a:pt x="68" y="36"/>
                    </a:cubicBezTo>
                    <a:cubicBezTo>
                      <a:pt x="74" y="37"/>
                      <a:pt x="79" y="36"/>
                      <a:pt x="88" y="41"/>
                    </a:cubicBezTo>
                    <a:cubicBezTo>
                      <a:pt x="96" y="45"/>
                      <a:pt x="99" y="53"/>
                      <a:pt x="104" y="52"/>
                    </a:cubicBezTo>
                    <a:cubicBezTo>
                      <a:pt x="109" y="51"/>
                      <a:pt x="110" y="48"/>
                      <a:pt x="111" y="43"/>
                    </a:cubicBezTo>
                    <a:cubicBezTo>
                      <a:pt x="112" y="38"/>
                      <a:pt x="111" y="27"/>
                      <a:pt x="97" y="21"/>
                    </a:cubicBezTo>
                    <a:cubicBezTo>
                      <a:pt x="94" y="19"/>
                      <a:pt x="91" y="19"/>
                      <a:pt x="89" y="18"/>
                    </a:cubicBezTo>
                    <a:cubicBezTo>
                      <a:pt x="87" y="11"/>
                      <a:pt x="73" y="0"/>
                      <a:pt x="55" y="0"/>
                    </a:cubicBezTo>
                    <a:cubicBezTo>
                      <a:pt x="35" y="0"/>
                      <a:pt x="27" y="13"/>
                      <a:pt x="24" y="18"/>
                    </a:cubicBezTo>
                    <a:cubicBezTo>
                      <a:pt x="21" y="19"/>
                      <a:pt x="18" y="19"/>
                      <a:pt x="15" y="21"/>
                    </a:cubicBezTo>
                    <a:cubicBezTo>
                      <a:pt x="1" y="27"/>
                      <a:pt x="0" y="38"/>
                      <a:pt x="1" y="43"/>
                    </a:cubicBezTo>
                    <a:cubicBezTo>
                      <a:pt x="2" y="49"/>
                      <a:pt x="3" y="52"/>
                      <a:pt x="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en-US" sz="2400">
                  <a:solidFill>
                    <a:srgbClr val="2E2E2E"/>
                  </a:solidFill>
                  <a:latin typeface="Franklin Gothic Book"/>
                </a:endParaRPr>
              </a:p>
            </p:txBody>
          </p:sp>
          <p:sp>
            <p:nvSpPr>
              <p:cNvPr id="10" name="Freeform 143"/>
              <p:cNvSpPr>
                <a:spLocks noEditPoints="1"/>
              </p:cNvSpPr>
              <p:nvPr/>
            </p:nvSpPr>
            <p:spPr bwMode="auto">
              <a:xfrm>
                <a:off x="3832" y="553"/>
                <a:ext cx="157" cy="161"/>
              </a:xfrm>
              <a:custGeom>
                <a:avLst/>
                <a:gdLst>
                  <a:gd name="T0" fmla="*/ 65 w 131"/>
                  <a:gd name="T1" fmla="*/ 0 h 134"/>
                  <a:gd name="T2" fmla="*/ 0 w 131"/>
                  <a:gd name="T3" fmla="*/ 66 h 134"/>
                  <a:gd name="T4" fmla="*/ 31 w 131"/>
                  <a:gd name="T5" fmla="*/ 122 h 134"/>
                  <a:gd name="T6" fmla="*/ 31 w 131"/>
                  <a:gd name="T7" fmla="*/ 134 h 134"/>
                  <a:gd name="T8" fmla="*/ 40 w 131"/>
                  <a:gd name="T9" fmla="*/ 134 h 134"/>
                  <a:gd name="T10" fmla="*/ 40 w 131"/>
                  <a:gd name="T11" fmla="*/ 127 h 134"/>
                  <a:gd name="T12" fmla="*/ 65 w 131"/>
                  <a:gd name="T13" fmla="*/ 132 h 134"/>
                  <a:gd name="T14" fmla="*/ 91 w 131"/>
                  <a:gd name="T15" fmla="*/ 126 h 134"/>
                  <a:gd name="T16" fmla="*/ 91 w 131"/>
                  <a:gd name="T17" fmla="*/ 134 h 134"/>
                  <a:gd name="T18" fmla="*/ 101 w 131"/>
                  <a:gd name="T19" fmla="*/ 134 h 134"/>
                  <a:gd name="T20" fmla="*/ 101 w 131"/>
                  <a:gd name="T21" fmla="*/ 121 h 134"/>
                  <a:gd name="T22" fmla="*/ 131 w 131"/>
                  <a:gd name="T23" fmla="*/ 66 h 134"/>
                  <a:gd name="T24" fmla="*/ 65 w 131"/>
                  <a:gd name="T25" fmla="*/ 0 h 134"/>
                  <a:gd name="T26" fmla="*/ 65 w 131"/>
                  <a:gd name="T27" fmla="*/ 108 h 134"/>
                  <a:gd name="T28" fmla="*/ 23 w 131"/>
                  <a:gd name="T29" fmla="*/ 66 h 134"/>
                  <a:gd name="T30" fmla="*/ 65 w 131"/>
                  <a:gd name="T31" fmla="*/ 24 h 134"/>
                  <a:gd name="T32" fmla="*/ 108 w 131"/>
                  <a:gd name="T33" fmla="*/ 66 h 134"/>
                  <a:gd name="T34" fmla="*/ 65 w 131"/>
                  <a:gd name="T35" fmla="*/ 10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134">
                    <a:moveTo>
                      <a:pt x="65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90"/>
                      <a:pt x="12" y="110"/>
                      <a:pt x="31" y="122"/>
                    </a:cubicBezTo>
                    <a:cubicBezTo>
                      <a:pt x="31" y="134"/>
                      <a:pt x="31" y="134"/>
                      <a:pt x="31" y="134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0" y="127"/>
                      <a:pt x="40" y="127"/>
                      <a:pt x="40" y="127"/>
                    </a:cubicBezTo>
                    <a:cubicBezTo>
                      <a:pt x="48" y="130"/>
                      <a:pt x="57" y="132"/>
                      <a:pt x="65" y="132"/>
                    </a:cubicBezTo>
                    <a:cubicBezTo>
                      <a:pt x="75" y="132"/>
                      <a:pt x="83" y="130"/>
                      <a:pt x="91" y="126"/>
                    </a:cubicBezTo>
                    <a:cubicBezTo>
                      <a:pt x="91" y="134"/>
                      <a:pt x="91" y="134"/>
                      <a:pt x="91" y="134"/>
                    </a:cubicBezTo>
                    <a:cubicBezTo>
                      <a:pt x="101" y="134"/>
                      <a:pt x="101" y="134"/>
                      <a:pt x="101" y="134"/>
                    </a:cubicBezTo>
                    <a:cubicBezTo>
                      <a:pt x="101" y="121"/>
                      <a:pt x="101" y="121"/>
                      <a:pt x="101" y="121"/>
                    </a:cubicBezTo>
                    <a:cubicBezTo>
                      <a:pt x="119" y="110"/>
                      <a:pt x="131" y="89"/>
                      <a:pt x="131" y="66"/>
                    </a:cubicBezTo>
                    <a:cubicBezTo>
                      <a:pt x="131" y="30"/>
                      <a:pt x="102" y="0"/>
                      <a:pt x="65" y="0"/>
                    </a:cubicBezTo>
                    <a:close/>
                    <a:moveTo>
                      <a:pt x="65" y="108"/>
                    </a:moveTo>
                    <a:cubicBezTo>
                      <a:pt x="42" y="108"/>
                      <a:pt x="23" y="89"/>
                      <a:pt x="23" y="66"/>
                    </a:cubicBezTo>
                    <a:cubicBezTo>
                      <a:pt x="23" y="43"/>
                      <a:pt x="42" y="24"/>
                      <a:pt x="65" y="24"/>
                    </a:cubicBezTo>
                    <a:cubicBezTo>
                      <a:pt x="89" y="24"/>
                      <a:pt x="108" y="43"/>
                      <a:pt x="108" y="66"/>
                    </a:cubicBezTo>
                    <a:cubicBezTo>
                      <a:pt x="108" y="89"/>
                      <a:pt x="89" y="108"/>
                      <a:pt x="65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en-US" sz="2400">
                  <a:solidFill>
                    <a:srgbClr val="2E2E2E"/>
                  </a:solidFill>
                  <a:latin typeface="Franklin Gothic Book"/>
                </a:endParaRPr>
              </a:p>
            </p:txBody>
          </p:sp>
          <p:sp>
            <p:nvSpPr>
              <p:cNvPr id="11" name="Freeform 144"/>
              <p:cNvSpPr>
                <a:spLocks/>
              </p:cNvSpPr>
              <p:nvPr/>
            </p:nvSpPr>
            <p:spPr bwMode="auto">
              <a:xfrm>
                <a:off x="3901" y="592"/>
                <a:ext cx="51" cy="49"/>
              </a:xfrm>
              <a:custGeom>
                <a:avLst/>
                <a:gdLst>
                  <a:gd name="T0" fmla="*/ 9 w 42"/>
                  <a:gd name="T1" fmla="*/ 26 h 40"/>
                  <a:gd name="T2" fmla="*/ 9 w 42"/>
                  <a:gd name="T3" fmla="*/ 0 h 40"/>
                  <a:gd name="T4" fmla="*/ 5 w 42"/>
                  <a:gd name="T5" fmla="*/ 0 h 40"/>
                  <a:gd name="T6" fmla="*/ 5 w 42"/>
                  <a:gd name="T7" fmla="*/ 26 h 40"/>
                  <a:gd name="T8" fmla="*/ 0 w 42"/>
                  <a:gd name="T9" fmla="*/ 33 h 40"/>
                  <a:gd name="T10" fmla="*/ 7 w 42"/>
                  <a:gd name="T11" fmla="*/ 40 h 40"/>
                  <a:gd name="T12" fmla="*/ 13 w 42"/>
                  <a:gd name="T13" fmla="*/ 37 h 40"/>
                  <a:gd name="T14" fmla="*/ 42 w 42"/>
                  <a:gd name="T15" fmla="*/ 37 h 40"/>
                  <a:gd name="T16" fmla="*/ 42 w 42"/>
                  <a:gd name="T17" fmla="*/ 32 h 40"/>
                  <a:gd name="T18" fmla="*/ 14 w 42"/>
                  <a:gd name="T19" fmla="*/ 32 h 40"/>
                  <a:gd name="T20" fmla="*/ 9 w 42"/>
                  <a:gd name="T21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0">
                    <a:moveTo>
                      <a:pt x="9" y="26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8"/>
                      <a:pt x="0" y="30"/>
                      <a:pt x="0" y="33"/>
                    </a:cubicBezTo>
                    <a:cubicBezTo>
                      <a:pt x="0" y="37"/>
                      <a:pt x="4" y="40"/>
                      <a:pt x="7" y="40"/>
                    </a:cubicBezTo>
                    <a:cubicBezTo>
                      <a:pt x="10" y="40"/>
                      <a:pt x="12" y="39"/>
                      <a:pt x="13" y="3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29"/>
                      <a:pt x="12" y="27"/>
                      <a:pt x="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en-US" sz="2400">
                  <a:solidFill>
                    <a:srgbClr val="2E2E2E"/>
                  </a:solidFill>
                  <a:latin typeface="Franklin Gothic Book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387751" y="4235280"/>
            <a:ext cx="1374445" cy="1374445"/>
            <a:chOff x="4059238" y="1814514"/>
            <a:chExt cx="303212" cy="303213"/>
          </a:xfrm>
        </p:grpSpPr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059238" y="1814514"/>
              <a:ext cx="303212" cy="30321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114800" y="1874839"/>
              <a:ext cx="193675" cy="171450"/>
              <a:chOff x="4114800" y="1874839"/>
              <a:chExt cx="193675" cy="171450"/>
            </a:xfrm>
          </p:grpSpPr>
          <p:sp>
            <p:nvSpPr>
              <p:cNvPr id="16" name="Freeform 24"/>
              <p:cNvSpPr>
                <a:spLocks/>
              </p:cNvSpPr>
              <p:nvPr/>
            </p:nvSpPr>
            <p:spPr bwMode="auto">
              <a:xfrm>
                <a:off x="4114800" y="1874839"/>
                <a:ext cx="193675" cy="171450"/>
              </a:xfrm>
              <a:custGeom>
                <a:avLst/>
                <a:gdLst>
                  <a:gd name="T0" fmla="*/ 0 w 158"/>
                  <a:gd name="T1" fmla="*/ 38 h 140"/>
                  <a:gd name="T2" fmla="*/ 8 w 158"/>
                  <a:gd name="T3" fmla="*/ 34 h 140"/>
                  <a:gd name="T4" fmla="*/ 15 w 158"/>
                  <a:gd name="T5" fmla="*/ 32 h 140"/>
                  <a:gd name="T6" fmla="*/ 15 w 158"/>
                  <a:gd name="T7" fmla="*/ 26 h 140"/>
                  <a:gd name="T8" fmla="*/ 35 w 158"/>
                  <a:gd name="T9" fmla="*/ 26 h 140"/>
                  <a:gd name="T10" fmla="*/ 35 w 158"/>
                  <a:gd name="T11" fmla="*/ 32 h 140"/>
                  <a:gd name="T12" fmla="*/ 56 w 158"/>
                  <a:gd name="T13" fmla="*/ 34 h 140"/>
                  <a:gd name="T14" fmla="*/ 63 w 158"/>
                  <a:gd name="T15" fmla="*/ 27 h 140"/>
                  <a:gd name="T16" fmla="*/ 63 w 158"/>
                  <a:gd name="T17" fmla="*/ 0 h 140"/>
                  <a:gd name="T18" fmla="*/ 113 w 158"/>
                  <a:gd name="T19" fmla="*/ 0 h 140"/>
                  <a:gd name="T20" fmla="*/ 112 w 158"/>
                  <a:gd name="T21" fmla="*/ 28 h 140"/>
                  <a:gd name="T22" fmla="*/ 118 w 158"/>
                  <a:gd name="T23" fmla="*/ 32 h 140"/>
                  <a:gd name="T24" fmla="*/ 158 w 158"/>
                  <a:gd name="T25" fmla="*/ 32 h 140"/>
                  <a:gd name="T26" fmla="*/ 158 w 158"/>
                  <a:gd name="T27" fmla="*/ 125 h 140"/>
                  <a:gd name="T28" fmla="*/ 119 w 158"/>
                  <a:gd name="T29" fmla="*/ 126 h 140"/>
                  <a:gd name="T30" fmla="*/ 85 w 158"/>
                  <a:gd name="T31" fmla="*/ 139 h 140"/>
                  <a:gd name="T32" fmla="*/ 55 w 158"/>
                  <a:gd name="T33" fmla="*/ 127 h 140"/>
                  <a:gd name="T34" fmla="*/ 1 w 158"/>
                  <a:gd name="T35" fmla="*/ 127 h 140"/>
                  <a:gd name="T36" fmla="*/ 0 w 158"/>
                  <a:gd name="T37" fmla="*/ 3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8" h="140">
                    <a:moveTo>
                      <a:pt x="0" y="38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58" y="32"/>
                      <a:pt x="158" y="32"/>
                      <a:pt x="158" y="32"/>
                    </a:cubicBezTo>
                    <a:cubicBezTo>
                      <a:pt x="158" y="125"/>
                      <a:pt x="158" y="125"/>
                      <a:pt x="158" y="125"/>
                    </a:cubicBezTo>
                    <a:cubicBezTo>
                      <a:pt x="119" y="126"/>
                      <a:pt x="119" y="126"/>
                      <a:pt x="119" y="126"/>
                    </a:cubicBezTo>
                    <a:cubicBezTo>
                      <a:pt x="119" y="126"/>
                      <a:pt x="111" y="140"/>
                      <a:pt x="85" y="139"/>
                    </a:cubicBezTo>
                    <a:cubicBezTo>
                      <a:pt x="58" y="138"/>
                      <a:pt x="55" y="127"/>
                      <a:pt x="55" y="127"/>
                    </a:cubicBezTo>
                    <a:cubicBezTo>
                      <a:pt x="1" y="127"/>
                      <a:pt x="1" y="127"/>
                      <a:pt x="1" y="127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en-US" sz="2400">
                  <a:solidFill>
                    <a:srgbClr val="2E2E2E"/>
                  </a:solidFill>
                  <a:latin typeface="Franklin Gothic Book"/>
                </a:endParaRPr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4162425" y="1917701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en-US" sz="2400">
                  <a:solidFill>
                    <a:srgbClr val="2E2E2E"/>
                  </a:solidFill>
                  <a:latin typeface="Franklin Gothic Book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4202113" y="1882776"/>
                <a:ext cx="41275" cy="1270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en-US" sz="2400">
                  <a:solidFill>
                    <a:srgbClr val="2E2E2E"/>
                  </a:solidFill>
                  <a:latin typeface="Franklin Gothic Book"/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7313599" y="4238540"/>
            <a:ext cx="1367925" cy="1367925"/>
            <a:chOff x="5608109" y="3181350"/>
            <a:chExt cx="1025944" cy="1025944"/>
          </a:xfrm>
        </p:grpSpPr>
        <p:sp>
          <p:nvSpPr>
            <p:cNvPr id="119" name="Oval 36"/>
            <p:cNvSpPr>
              <a:spLocks noChangeArrowheads="1"/>
            </p:cNvSpPr>
            <p:nvPr/>
          </p:nvSpPr>
          <p:spPr bwMode="auto">
            <a:xfrm>
              <a:off x="5608109" y="3181350"/>
              <a:ext cx="1025944" cy="10259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892956" y="3305271"/>
              <a:ext cx="488571" cy="766377"/>
              <a:chOff x="6605441" y="3199483"/>
              <a:chExt cx="623454" cy="97795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05441" y="3199483"/>
                <a:ext cx="623454" cy="977957"/>
                <a:chOff x="6629419" y="3209812"/>
                <a:chExt cx="623454" cy="977957"/>
              </a:xfrm>
            </p:grpSpPr>
            <p:sp>
              <p:nvSpPr>
                <p:cNvPr id="22" name="Rectangle 57"/>
                <p:cNvSpPr>
                  <a:spLocks noChangeArrowheads="1"/>
                </p:cNvSpPr>
                <p:nvPr/>
              </p:nvSpPr>
              <p:spPr bwMode="auto">
                <a:xfrm>
                  <a:off x="6725335" y="3292455"/>
                  <a:ext cx="431621" cy="8402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23" name="Rectangle 58"/>
                <p:cNvSpPr>
                  <a:spLocks noChangeArrowheads="1"/>
                </p:cNvSpPr>
                <p:nvPr/>
              </p:nvSpPr>
              <p:spPr bwMode="auto">
                <a:xfrm>
                  <a:off x="6629419" y="3209812"/>
                  <a:ext cx="109619" cy="9779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24" name="Rectangle 59"/>
                <p:cNvSpPr>
                  <a:spLocks noChangeArrowheads="1"/>
                </p:cNvSpPr>
                <p:nvPr/>
              </p:nvSpPr>
              <p:spPr bwMode="auto">
                <a:xfrm>
                  <a:off x="7136406" y="3209812"/>
                  <a:ext cx="116467" cy="9779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625997" y="3227032"/>
                <a:ext cx="582347" cy="936634"/>
                <a:chOff x="6649975" y="3237361"/>
                <a:chExt cx="582347" cy="936634"/>
              </a:xfrm>
              <a:solidFill>
                <a:schemeClr val="accent2"/>
              </a:solidFill>
            </p:grpSpPr>
            <p:sp>
              <p:nvSpPr>
                <p:cNvPr id="25" name="Rectangle 60"/>
                <p:cNvSpPr>
                  <a:spLocks noChangeArrowheads="1"/>
                </p:cNvSpPr>
                <p:nvPr/>
              </p:nvSpPr>
              <p:spPr bwMode="auto">
                <a:xfrm>
                  <a:off x="6649975" y="3237361"/>
                  <a:ext cx="68512" cy="3443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26" name="Rectangle 61"/>
                <p:cNvSpPr>
                  <a:spLocks noChangeArrowheads="1"/>
                </p:cNvSpPr>
                <p:nvPr/>
              </p:nvSpPr>
              <p:spPr bwMode="auto">
                <a:xfrm>
                  <a:off x="6649975" y="3292455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27" name="Rectangle 62"/>
                <p:cNvSpPr>
                  <a:spLocks noChangeArrowheads="1"/>
                </p:cNvSpPr>
                <p:nvPr/>
              </p:nvSpPr>
              <p:spPr bwMode="auto">
                <a:xfrm>
                  <a:off x="6649975" y="3354442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28" name="Rectangle 63"/>
                <p:cNvSpPr>
                  <a:spLocks noChangeArrowheads="1"/>
                </p:cNvSpPr>
                <p:nvPr/>
              </p:nvSpPr>
              <p:spPr bwMode="auto">
                <a:xfrm>
                  <a:off x="6649975" y="3409539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29" name="Rectangle 64"/>
                <p:cNvSpPr>
                  <a:spLocks noChangeArrowheads="1"/>
                </p:cNvSpPr>
                <p:nvPr/>
              </p:nvSpPr>
              <p:spPr bwMode="auto">
                <a:xfrm>
                  <a:off x="6649975" y="3478407"/>
                  <a:ext cx="68512" cy="3443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0" name="Rectangle 65"/>
                <p:cNvSpPr>
                  <a:spLocks noChangeArrowheads="1"/>
                </p:cNvSpPr>
                <p:nvPr/>
              </p:nvSpPr>
              <p:spPr bwMode="auto">
                <a:xfrm>
                  <a:off x="6649975" y="3533505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1" name="Rectangle 66"/>
                <p:cNvSpPr>
                  <a:spLocks noChangeArrowheads="1"/>
                </p:cNvSpPr>
                <p:nvPr/>
              </p:nvSpPr>
              <p:spPr bwMode="auto">
                <a:xfrm>
                  <a:off x="6649975" y="3595486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2" name="Rectangle 67"/>
                <p:cNvSpPr>
                  <a:spLocks noChangeArrowheads="1"/>
                </p:cNvSpPr>
                <p:nvPr/>
              </p:nvSpPr>
              <p:spPr bwMode="auto">
                <a:xfrm>
                  <a:off x="6649975" y="3650581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3" name="Rectangle 68"/>
                <p:cNvSpPr>
                  <a:spLocks noChangeArrowheads="1"/>
                </p:cNvSpPr>
                <p:nvPr/>
              </p:nvSpPr>
              <p:spPr bwMode="auto">
                <a:xfrm>
                  <a:off x="6649975" y="3712567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4" name="Rectangle 69"/>
                <p:cNvSpPr>
                  <a:spLocks noChangeArrowheads="1"/>
                </p:cNvSpPr>
                <p:nvPr/>
              </p:nvSpPr>
              <p:spPr bwMode="auto">
                <a:xfrm>
                  <a:off x="6649975" y="3774549"/>
                  <a:ext cx="68512" cy="3443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5" name="Rectangle 70"/>
                <p:cNvSpPr>
                  <a:spLocks noChangeArrowheads="1"/>
                </p:cNvSpPr>
                <p:nvPr/>
              </p:nvSpPr>
              <p:spPr bwMode="auto">
                <a:xfrm>
                  <a:off x="6649975" y="3829643"/>
                  <a:ext cx="68512" cy="48212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6" name="Rectangle 71"/>
                <p:cNvSpPr>
                  <a:spLocks noChangeArrowheads="1"/>
                </p:cNvSpPr>
                <p:nvPr/>
              </p:nvSpPr>
              <p:spPr bwMode="auto">
                <a:xfrm>
                  <a:off x="6649975" y="3891630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7" name="Rectangle 72"/>
                <p:cNvSpPr>
                  <a:spLocks noChangeArrowheads="1"/>
                </p:cNvSpPr>
                <p:nvPr/>
              </p:nvSpPr>
              <p:spPr bwMode="auto">
                <a:xfrm>
                  <a:off x="6649975" y="3946725"/>
                  <a:ext cx="68512" cy="48212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8" name="Rectangle 73"/>
                <p:cNvSpPr>
                  <a:spLocks noChangeArrowheads="1"/>
                </p:cNvSpPr>
                <p:nvPr/>
              </p:nvSpPr>
              <p:spPr bwMode="auto">
                <a:xfrm>
                  <a:off x="6649975" y="4015596"/>
                  <a:ext cx="68512" cy="3443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39" name="Rectangle 74"/>
                <p:cNvSpPr>
                  <a:spLocks noChangeArrowheads="1"/>
                </p:cNvSpPr>
                <p:nvPr/>
              </p:nvSpPr>
              <p:spPr bwMode="auto">
                <a:xfrm>
                  <a:off x="6649975" y="4070693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0" name="Rectangle 75"/>
                <p:cNvSpPr>
                  <a:spLocks noChangeArrowheads="1"/>
                </p:cNvSpPr>
                <p:nvPr/>
              </p:nvSpPr>
              <p:spPr bwMode="auto">
                <a:xfrm>
                  <a:off x="6649975" y="4132672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1" name="Rectangle 76"/>
                <p:cNvSpPr>
                  <a:spLocks noChangeArrowheads="1"/>
                </p:cNvSpPr>
                <p:nvPr/>
              </p:nvSpPr>
              <p:spPr bwMode="auto">
                <a:xfrm>
                  <a:off x="7163810" y="3237361"/>
                  <a:ext cx="68512" cy="34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2" name="Rectangle 77"/>
                <p:cNvSpPr>
                  <a:spLocks noChangeArrowheads="1"/>
                </p:cNvSpPr>
                <p:nvPr/>
              </p:nvSpPr>
              <p:spPr bwMode="auto">
                <a:xfrm>
                  <a:off x="7163810" y="3292455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3" name="Rectangle 78"/>
                <p:cNvSpPr>
                  <a:spLocks noChangeArrowheads="1"/>
                </p:cNvSpPr>
                <p:nvPr/>
              </p:nvSpPr>
              <p:spPr bwMode="auto">
                <a:xfrm>
                  <a:off x="7163810" y="3354442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4" name="Rectangle 79"/>
                <p:cNvSpPr>
                  <a:spLocks noChangeArrowheads="1"/>
                </p:cNvSpPr>
                <p:nvPr/>
              </p:nvSpPr>
              <p:spPr bwMode="auto">
                <a:xfrm>
                  <a:off x="7163810" y="3409539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5" name="Rectangle 80"/>
                <p:cNvSpPr>
                  <a:spLocks noChangeArrowheads="1"/>
                </p:cNvSpPr>
                <p:nvPr/>
              </p:nvSpPr>
              <p:spPr bwMode="auto">
                <a:xfrm>
                  <a:off x="7163810" y="3478407"/>
                  <a:ext cx="68512" cy="3443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6" name="Rectangle 81"/>
                <p:cNvSpPr>
                  <a:spLocks noChangeArrowheads="1"/>
                </p:cNvSpPr>
                <p:nvPr/>
              </p:nvSpPr>
              <p:spPr bwMode="auto">
                <a:xfrm>
                  <a:off x="7163810" y="3533505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7" name="Rectangle 82"/>
                <p:cNvSpPr>
                  <a:spLocks noChangeArrowheads="1"/>
                </p:cNvSpPr>
                <p:nvPr/>
              </p:nvSpPr>
              <p:spPr bwMode="auto">
                <a:xfrm>
                  <a:off x="7163810" y="3595486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8" name="Rectangle 83"/>
                <p:cNvSpPr>
                  <a:spLocks noChangeArrowheads="1"/>
                </p:cNvSpPr>
                <p:nvPr/>
              </p:nvSpPr>
              <p:spPr bwMode="auto">
                <a:xfrm>
                  <a:off x="7163810" y="3650581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49" name="Rectangle 84"/>
                <p:cNvSpPr>
                  <a:spLocks noChangeArrowheads="1"/>
                </p:cNvSpPr>
                <p:nvPr/>
              </p:nvSpPr>
              <p:spPr bwMode="auto">
                <a:xfrm>
                  <a:off x="7163810" y="3712567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0" name="Rectangle 85"/>
                <p:cNvSpPr>
                  <a:spLocks noChangeArrowheads="1"/>
                </p:cNvSpPr>
                <p:nvPr/>
              </p:nvSpPr>
              <p:spPr bwMode="auto">
                <a:xfrm>
                  <a:off x="7163810" y="3774549"/>
                  <a:ext cx="68512" cy="3443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1" name="Rectangle 86"/>
                <p:cNvSpPr>
                  <a:spLocks noChangeArrowheads="1"/>
                </p:cNvSpPr>
                <p:nvPr/>
              </p:nvSpPr>
              <p:spPr bwMode="auto">
                <a:xfrm>
                  <a:off x="7163810" y="3829643"/>
                  <a:ext cx="68512" cy="48212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2" name="Rectangle 87"/>
                <p:cNvSpPr>
                  <a:spLocks noChangeArrowheads="1"/>
                </p:cNvSpPr>
                <p:nvPr/>
              </p:nvSpPr>
              <p:spPr bwMode="auto">
                <a:xfrm>
                  <a:off x="7163810" y="3891630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3" name="Rectangle 88"/>
                <p:cNvSpPr>
                  <a:spLocks noChangeArrowheads="1"/>
                </p:cNvSpPr>
                <p:nvPr/>
              </p:nvSpPr>
              <p:spPr bwMode="auto">
                <a:xfrm>
                  <a:off x="7163810" y="3946725"/>
                  <a:ext cx="68512" cy="48212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4" name="Rectangle 89"/>
                <p:cNvSpPr>
                  <a:spLocks noChangeArrowheads="1"/>
                </p:cNvSpPr>
                <p:nvPr/>
              </p:nvSpPr>
              <p:spPr bwMode="auto">
                <a:xfrm>
                  <a:off x="7163810" y="4015596"/>
                  <a:ext cx="68512" cy="3443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5" name="Rectangle 90"/>
                <p:cNvSpPr>
                  <a:spLocks noChangeArrowheads="1"/>
                </p:cNvSpPr>
                <p:nvPr/>
              </p:nvSpPr>
              <p:spPr bwMode="auto">
                <a:xfrm>
                  <a:off x="7163810" y="4070693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6" name="Rectangle 91"/>
                <p:cNvSpPr>
                  <a:spLocks noChangeArrowheads="1"/>
                </p:cNvSpPr>
                <p:nvPr/>
              </p:nvSpPr>
              <p:spPr bwMode="auto">
                <a:xfrm>
                  <a:off x="7163810" y="4132672"/>
                  <a:ext cx="68512" cy="41323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7" name="Rectangle 92"/>
                <p:cNvSpPr>
                  <a:spLocks noChangeArrowheads="1"/>
                </p:cNvSpPr>
                <p:nvPr/>
              </p:nvSpPr>
              <p:spPr bwMode="auto">
                <a:xfrm>
                  <a:off x="6759594" y="3333778"/>
                  <a:ext cx="356261" cy="34435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  <p:sp>
              <p:nvSpPr>
                <p:cNvPr id="58" name="Rectangle 93"/>
                <p:cNvSpPr>
                  <a:spLocks noChangeArrowheads="1"/>
                </p:cNvSpPr>
                <p:nvPr/>
              </p:nvSpPr>
              <p:spPr bwMode="auto">
                <a:xfrm>
                  <a:off x="6759594" y="3733226"/>
                  <a:ext cx="356261" cy="35124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/>
                  <a:endParaRPr lang="en-US" sz="2400">
                    <a:solidFill>
                      <a:srgbClr val="2E2E2E"/>
                    </a:solidFill>
                    <a:latin typeface="Franklin Gothic Book"/>
                  </a:endParaRPr>
                </a:p>
              </p:txBody>
            </p:sp>
          </p:grpSp>
        </p:grpSp>
      </p:grpSp>
      <p:sp>
        <p:nvSpPr>
          <p:cNvPr id="60" name="TextBox 59"/>
          <p:cNvSpPr txBox="1"/>
          <p:nvPr/>
        </p:nvSpPr>
        <p:spPr>
          <a:xfrm>
            <a:off x="8199689" y="735641"/>
            <a:ext cx="594491" cy="594128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spc="-27" dirty="0">
                <a:solidFill>
                  <a:schemeClr val="bg1"/>
                </a:solidFill>
                <a:latin typeface="Helvetica Light"/>
                <a:cs typeface="Helvetica Light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99689" y="4100880"/>
            <a:ext cx="594491" cy="594128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spc="-27" dirty="0">
                <a:solidFill>
                  <a:schemeClr val="bg1"/>
                </a:solidFill>
                <a:latin typeface="Helvetica Light"/>
                <a:cs typeface="Helvetica Light"/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2816" y="4100880"/>
            <a:ext cx="594491" cy="594128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spc="-27" dirty="0">
                <a:solidFill>
                  <a:schemeClr val="bg1"/>
                </a:solidFill>
                <a:latin typeface="Helvetica Light"/>
                <a:cs typeface="Helvetica Light"/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42816" y="735641"/>
            <a:ext cx="594491" cy="594128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spc="-27" dirty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92537" y="2325693"/>
            <a:ext cx="233744" cy="233603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spc="-2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42993" y="2325693"/>
            <a:ext cx="233744" cy="233603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spc="-2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92537" y="3963708"/>
            <a:ext cx="233744" cy="233603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spc="-2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42993" y="3963708"/>
            <a:ext cx="233744" cy="233603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spc="-2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115" name="Straight Connector 114"/>
          <p:cNvCxnSpPr>
            <a:stCxn id="81" idx="5"/>
            <a:endCxn id="119" idx="1"/>
          </p:cNvCxnSpPr>
          <p:nvPr/>
        </p:nvCxnSpPr>
        <p:spPr>
          <a:xfrm>
            <a:off x="7142507" y="4163100"/>
            <a:ext cx="371420" cy="275768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4" idx="7"/>
            <a:endCxn id="80" idx="3"/>
          </p:cNvCxnSpPr>
          <p:nvPr/>
        </p:nvCxnSpPr>
        <p:spPr>
          <a:xfrm flipV="1">
            <a:off x="4560914" y="4163101"/>
            <a:ext cx="365855" cy="273463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grpId="0" nodeType="after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3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2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3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2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2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60" grpId="0" animBg="1"/>
          <p:bldP spid="69" grpId="0" animBg="1"/>
          <p:bldP spid="70" grpId="0" animBg="1"/>
          <p:bldP spid="71" grpId="0" animBg="1"/>
          <p:bldP spid="61" grpId="0" animBg="1"/>
          <p:bldP spid="76" grpId="0" animBg="1"/>
          <p:bldP spid="80" grpId="0" animBg="1"/>
          <p:bldP spid="8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3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2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2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3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2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2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60" grpId="0" animBg="1"/>
          <p:bldP spid="69" grpId="0" animBg="1"/>
          <p:bldP spid="70" grpId="0" animBg="1"/>
          <p:bldP spid="71" grpId="0" animBg="1"/>
          <p:bldP spid="61" grpId="0" animBg="1"/>
          <p:bldP spid="76" grpId="0" animBg="1"/>
          <p:bldP spid="80" grpId="0" animBg="1"/>
          <p:bldP spid="8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66800" y="2057400"/>
            <a:ext cx="9982200" cy="3355925"/>
            <a:chOff x="990600" y="1424348"/>
            <a:chExt cx="9982200" cy="3355925"/>
          </a:xfrm>
        </p:grpSpPr>
        <p:sp>
          <p:nvSpPr>
            <p:cNvPr id="4" name="Freeform 3"/>
            <p:cNvSpPr/>
            <p:nvPr/>
          </p:nvSpPr>
          <p:spPr>
            <a:xfrm>
              <a:off x="990600" y="1424348"/>
              <a:ext cx="9982200" cy="859870"/>
            </a:xfrm>
            <a:custGeom>
              <a:avLst/>
              <a:gdLst>
                <a:gd name="connsiteX0" fmla="*/ 168483 w 9982200"/>
                <a:gd name="connsiteY0" fmla="*/ 0 h 1010880"/>
                <a:gd name="connsiteX1" fmla="*/ 9982200 w 9982200"/>
                <a:gd name="connsiteY1" fmla="*/ 0 h 1010880"/>
                <a:gd name="connsiteX2" fmla="*/ 9982200 w 9982200"/>
                <a:gd name="connsiteY2" fmla="*/ 0 h 1010880"/>
                <a:gd name="connsiteX3" fmla="*/ 9982200 w 9982200"/>
                <a:gd name="connsiteY3" fmla="*/ 842397 h 1010880"/>
                <a:gd name="connsiteX4" fmla="*/ 9813717 w 9982200"/>
                <a:gd name="connsiteY4" fmla="*/ 1010880 h 1010880"/>
                <a:gd name="connsiteX5" fmla="*/ 0 w 9982200"/>
                <a:gd name="connsiteY5" fmla="*/ 1010880 h 1010880"/>
                <a:gd name="connsiteX6" fmla="*/ 0 w 9982200"/>
                <a:gd name="connsiteY6" fmla="*/ 1010880 h 1010880"/>
                <a:gd name="connsiteX7" fmla="*/ 0 w 9982200"/>
                <a:gd name="connsiteY7" fmla="*/ 168483 h 1010880"/>
                <a:gd name="connsiteX8" fmla="*/ 168483 w 9982200"/>
                <a:gd name="connsiteY8" fmla="*/ 0 h 10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82200" h="1010880">
                  <a:moveTo>
                    <a:pt x="168483" y="0"/>
                  </a:moveTo>
                  <a:lnTo>
                    <a:pt x="9982200" y="0"/>
                  </a:lnTo>
                  <a:lnTo>
                    <a:pt x="9982200" y="0"/>
                  </a:lnTo>
                  <a:lnTo>
                    <a:pt x="9982200" y="842397"/>
                  </a:lnTo>
                  <a:cubicBezTo>
                    <a:pt x="9982200" y="935448"/>
                    <a:pt x="9906768" y="1010880"/>
                    <a:pt x="9813717" y="1010880"/>
                  </a:cubicBezTo>
                  <a:lnTo>
                    <a:pt x="0" y="1010880"/>
                  </a:lnTo>
                  <a:lnTo>
                    <a:pt x="0" y="1010880"/>
                  </a:lnTo>
                  <a:lnTo>
                    <a:pt x="0" y="168483"/>
                  </a:lnTo>
                  <a:cubicBezTo>
                    <a:pt x="0" y="75432"/>
                    <a:pt x="75432" y="0"/>
                    <a:pt x="1684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1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2547" tIns="171267" rIns="171267" bIns="171267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 Cond" pitchFamily="34" charset="0"/>
                </a:rPr>
                <a:t>Compose article - Catalog management</a:t>
              </a:r>
              <a:endParaRPr 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itchFamily="34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990600" y="2208931"/>
              <a:ext cx="9982200" cy="855735"/>
            </a:xfrm>
            <a:custGeom>
              <a:avLst/>
              <a:gdLst>
                <a:gd name="connsiteX0" fmla="*/ 0 w 9982200"/>
                <a:gd name="connsiteY0" fmla="*/ 0 h 1006019"/>
                <a:gd name="connsiteX1" fmla="*/ 9982200 w 9982200"/>
                <a:gd name="connsiteY1" fmla="*/ 0 h 1006019"/>
                <a:gd name="connsiteX2" fmla="*/ 9982200 w 9982200"/>
                <a:gd name="connsiteY2" fmla="*/ 1006019 h 1006019"/>
                <a:gd name="connsiteX3" fmla="*/ 0 w 9982200"/>
                <a:gd name="connsiteY3" fmla="*/ 1006019 h 1006019"/>
                <a:gd name="connsiteX4" fmla="*/ 0 w 9982200"/>
                <a:gd name="connsiteY4" fmla="*/ 0 h 100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200" h="1006019">
                  <a:moveTo>
                    <a:pt x="0" y="0"/>
                  </a:moveTo>
                  <a:lnTo>
                    <a:pt x="9982200" y="0"/>
                  </a:lnTo>
                  <a:lnTo>
                    <a:pt x="9982200" y="1006019"/>
                  </a:lnTo>
                  <a:lnTo>
                    <a:pt x="0" y="10060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4720" tIns="182880" rIns="156464" bIns="18288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>
                  <a:solidFill>
                    <a:schemeClr val="bg1">
                      <a:lumMod val="50000"/>
                    </a:schemeClr>
                  </a:solidFill>
                  <a:latin typeface="Franklin Gothic Medium Cond" pitchFamily="34" charset="0"/>
                </a:rPr>
                <a:t>Supporting Text</a:t>
              </a:r>
              <a:endParaRPr lang="en-US" sz="2200" kern="1200" dirty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endParaRP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>
                  <a:solidFill>
                    <a:schemeClr val="bg1">
                      <a:lumMod val="50000"/>
                    </a:schemeClr>
                  </a:solidFill>
                  <a:latin typeface="Franklin Gothic Medium Cond" pitchFamily="34" charset="0"/>
                </a:rPr>
                <a:t>Supporting Text</a:t>
              </a:r>
              <a:endParaRPr lang="en-US" sz="2200" kern="1200" dirty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990600" y="3064668"/>
              <a:ext cx="9982200" cy="859870"/>
            </a:xfrm>
            <a:custGeom>
              <a:avLst/>
              <a:gdLst>
                <a:gd name="connsiteX0" fmla="*/ 168483 w 9982200"/>
                <a:gd name="connsiteY0" fmla="*/ 0 h 1010880"/>
                <a:gd name="connsiteX1" fmla="*/ 9982200 w 9982200"/>
                <a:gd name="connsiteY1" fmla="*/ 0 h 1010880"/>
                <a:gd name="connsiteX2" fmla="*/ 9982200 w 9982200"/>
                <a:gd name="connsiteY2" fmla="*/ 0 h 1010880"/>
                <a:gd name="connsiteX3" fmla="*/ 9982200 w 9982200"/>
                <a:gd name="connsiteY3" fmla="*/ 842397 h 1010880"/>
                <a:gd name="connsiteX4" fmla="*/ 9813717 w 9982200"/>
                <a:gd name="connsiteY4" fmla="*/ 1010880 h 1010880"/>
                <a:gd name="connsiteX5" fmla="*/ 0 w 9982200"/>
                <a:gd name="connsiteY5" fmla="*/ 1010880 h 1010880"/>
                <a:gd name="connsiteX6" fmla="*/ 0 w 9982200"/>
                <a:gd name="connsiteY6" fmla="*/ 1010880 h 1010880"/>
                <a:gd name="connsiteX7" fmla="*/ 0 w 9982200"/>
                <a:gd name="connsiteY7" fmla="*/ 168483 h 1010880"/>
                <a:gd name="connsiteX8" fmla="*/ 168483 w 9982200"/>
                <a:gd name="connsiteY8" fmla="*/ 0 h 10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82200" h="1010880">
                  <a:moveTo>
                    <a:pt x="168483" y="0"/>
                  </a:moveTo>
                  <a:lnTo>
                    <a:pt x="9982200" y="0"/>
                  </a:lnTo>
                  <a:lnTo>
                    <a:pt x="9982200" y="0"/>
                  </a:lnTo>
                  <a:lnTo>
                    <a:pt x="9982200" y="842397"/>
                  </a:lnTo>
                  <a:cubicBezTo>
                    <a:pt x="9982200" y="935448"/>
                    <a:pt x="9906768" y="1010880"/>
                    <a:pt x="9813717" y="1010880"/>
                  </a:cubicBezTo>
                  <a:lnTo>
                    <a:pt x="0" y="1010880"/>
                  </a:lnTo>
                  <a:lnTo>
                    <a:pt x="0" y="1010880"/>
                  </a:lnTo>
                  <a:lnTo>
                    <a:pt x="0" y="168483"/>
                  </a:lnTo>
                  <a:cubicBezTo>
                    <a:pt x="0" y="75432"/>
                    <a:pt x="75432" y="0"/>
                    <a:pt x="168483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2547" tIns="171267" rIns="171267" bIns="171267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 Cond" pitchFamily="34" charset="0"/>
                </a:rPr>
                <a:t>Admission </a:t>
              </a:r>
              <a:r>
                <a:rPr lang="en-US" sz="3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 Cond" pitchFamily="34" charset="0"/>
                </a:rPr>
                <a:t>System</a:t>
              </a:r>
              <a:endParaRPr 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990600" y="3924538"/>
              <a:ext cx="9982200" cy="855735"/>
            </a:xfrm>
            <a:custGeom>
              <a:avLst/>
              <a:gdLst>
                <a:gd name="connsiteX0" fmla="*/ 0 w 9982200"/>
                <a:gd name="connsiteY0" fmla="*/ 0 h 1006019"/>
                <a:gd name="connsiteX1" fmla="*/ 9982200 w 9982200"/>
                <a:gd name="connsiteY1" fmla="*/ 0 h 1006019"/>
                <a:gd name="connsiteX2" fmla="*/ 9982200 w 9982200"/>
                <a:gd name="connsiteY2" fmla="*/ 1006019 h 1006019"/>
                <a:gd name="connsiteX3" fmla="*/ 0 w 9982200"/>
                <a:gd name="connsiteY3" fmla="*/ 1006019 h 1006019"/>
                <a:gd name="connsiteX4" fmla="*/ 0 w 9982200"/>
                <a:gd name="connsiteY4" fmla="*/ 0 h 100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200" h="1006019">
                  <a:moveTo>
                    <a:pt x="0" y="0"/>
                  </a:moveTo>
                  <a:lnTo>
                    <a:pt x="9982200" y="0"/>
                  </a:lnTo>
                  <a:lnTo>
                    <a:pt x="9982200" y="1006019"/>
                  </a:lnTo>
                  <a:lnTo>
                    <a:pt x="0" y="100601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4720" tIns="182880" rIns="156464" bIns="18288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>
                  <a:solidFill>
                    <a:schemeClr val="tx1">
                      <a:lumMod val="95000"/>
                    </a:schemeClr>
                  </a:solidFill>
                  <a:latin typeface="Franklin Gothic Medium Cond" pitchFamily="34" charset="0"/>
                </a:rPr>
                <a:t>Management system (Web-Android Application)</a:t>
              </a:r>
              <a:endParaRPr lang="en-US" sz="2200" kern="1200" dirty="0">
                <a:solidFill>
                  <a:schemeClr val="tx1">
                    <a:lumMod val="95000"/>
                  </a:schemeClr>
                </a:solidFill>
                <a:latin typeface="Franklin Gothic Medium Cond" pitchFamily="34" charset="0"/>
              </a:endParaRP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>
                  <a:solidFill>
                    <a:schemeClr val="tx1">
                      <a:lumMod val="95000"/>
                    </a:schemeClr>
                  </a:solidFill>
                  <a:latin typeface="Franklin Gothic Medium Cond" pitchFamily="34" charset="0"/>
                </a:rPr>
                <a:t>Display system (Web-Android Application)</a:t>
              </a:r>
              <a:endParaRPr lang="en-US" sz="2200" kern="1200" dirty="0">
                <a:solidFill>
                  <a:schemeClr val="tx1">
                    <a:lumMod val="95000"/>
                  </a:schemeClr>
                </a:solidFill>
                <a:latin typeface="Franklin Gothic Medium Cond" pitchFamily="34" charset="0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304800" y="342899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14400" y="944740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SYSTEM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11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2" y="1"/>
            <a:ext cx="9153526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4"/>
          <p:cNvSpPr>
            <a:spLocks noChangeArrowheads="1"/>
          </p:cNvSpPr>
          <p:nvPr/>
        </p:nvSpPr>
        <p:spPr bwMode="gray">
          <a:xfrm>
            <a:off x="2398714" y="6162676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1200">
                <a:solidFill>
                  <a:srgbClr val="FF0000"/>
                </a:solidFill>
              </a:rPr>
              <a:t>Your own footer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gray">
          <a:xfrm>
            <a:off x="8291514" y="6162676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sz="1200">
                <a:solidFill>
                  <a:srgbClr val="FF0000"/>
                </a:solidFill>
              </a:rPr>
              <a:t>Your Logo</a:t>
            </a: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914400" y="6143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CUSTOMER</a:t>
            </a:r>
            <a:endParaRPr lang="en-US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ktangel 9"/>
          <p:cNvSpPr/>
          <p:nvPr/>
        </p:nvSpPr>
        <p:spPr>
          <a:xfrm>
            <a:off x="2398714" y="1828800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2400" dirty="0" smtClean="0">
                <a:solidFill>
                  <a:schemeClr val="bg1"/>
                </a:solidFill>
                <a:latin typeface="Arial" pitchFamily="34" charset="0"/>
              </a:rPr>
              <a:t>-Presenter : Mr.Quang + Mr.Thanh</a:t>
            </a:r>
            <a:endParaRPr lang="da-DK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9"/>
          <p:cNvSpPr/>
          <p:nvPr/>
        </p:nvSpPr>
        <p:spPr>
          <a:xfrm>
            <a:off x="2398714" y="3521075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2400" dirty="0" smtClean="0">
                <a:solidFill>
                  <a:schemeClr val="bg1"/>
                </a:solidFill>
                <a:latin typeface="Arial" pitchFamily="34" charset="0"/>
              </a:rPr>
              <a:t>-IT Center </a:t>
            </a:r>
            <a:r>
              <a:rPr lang="da-DK" sz="2400" dirty="0" smtClean="0">
                <a:solidFill>
                  <a:schemeClr val="bg1"/>
                </a:solidFill>
                <a:latin typeface="Arial" pitchFamily="34" charset="0"/>
              </a:rPr>
              <a:t>of VAN LANG Univisity</a:t>
            </a:r>
            <a:endParaRPr lang="da-DK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99692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09600"/>
            <a:ext cx="9144000" cy="609600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154777331"/>
              </p:ext>
            </p:extLst>
          </p:nvPr>
        </p:nvGraphicFramePr>
        <p:xfrm>
          <a:off x="1144524" y="1527048"/>
          <a:ext cx="10895076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9144000" cy="6858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5400" y="1219200"/>
            <a:ext cx="9144000" cy="4267200"/>
          </a:xfrm>
        </p:spPr>
        <p:txBody>
          <a:bodyPr/>
          <a:lstStyle/>
          <a:p>
            <a:r>
              <a:rPr lang="en-US" dirty="0" err="1" smtClean="0"/>
              <a:t>Timelog</a:t>
            </a:r>
            <a:endParaRPr lang="en-US" dirty="0"/>
          </a:p>
          <a:p>
            <a:r>
              <a:rPr lang="en-US" dirty="0"/>
              <a:t>Measure</a:t>
            </a:r>
            <a:endParaRPr dirty="0"/>
          </a:p>
          <a:p>
            <a:r>
              <a:rPr lang="en-US" dirty="0" smtClean="0"/>
              <a:t>Risk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9144000" cy="1143000"/>
          </a:xfrm>
        </p:spPr>
        <p:txBody>
          <a:bodyPr/>
          <a:lstStyle/>
          <a:p>
            <a:r>
              <a:rPr dirty="0" err="1" smtClean="0"/>
              <a:t>Ti</a:t>
            </a:r>
            <a:r>
              <a:rPr lang="en-US" dirty="0" err="1" smtClean="0"/>
              <a:t>melog</a:t>
            </a:r>
            <a:endParaRPr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23210"/>
              </p:ext>
            </p:extLst>
          </p:nvPr>
        </p:nvGraphicFramePr>
        <p:xfrm>
          <a:off x="838200" y="1219200"/>
          <a:ext cx="104394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2176</Words>
  <Application>Microsoft Office PowerPoint</Application>
  <PresentationFormat>Widescreen</PresentationFormat>
  <Paragraphs>216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Candara</vt:lpstr>
      <vt:lpstr>Consolas</vt:lpstr>
      <vt:lpstr>Franklin Gothic Book</vt:lpstr>
      <vt:lpstr>Franklin Gothic Demi Cond</vt:lpstr>
      <vt:lpstr>Franklin Gothic Medium Cond</vt:lpstr>
      <vt:lpstr>Helvetica Light</vt:lpstr>
      <vt:lpstr>Times New Roman</vt:lpstr>
      <vt:lpstr>Tech Computer 16x9</vt:lpstr>
      <vt:lpstr>Microsoft Visio Drawing</vt:lpstr>
      <vt:lpstr>CAPSTONE PROJECT </vt:lpstr>
      <vt:lpstr>PowerPoint Presentation</vt:lpstr>
      <vt:lpstr>VISION</vt:lpstr>
      <vt:lpstr>PowerPoint Presentation</vt:lpstr>
      <vt:lpstr>PowerPoint Presentation</vt:lpstr>
      <vt:lpstr>PowerPoint Presentation</vt:lpstr>
      <vt:lpstr>Project Timeline</vt:lpstr>
      <vt:lpstr>Project management</vt:lpstr>
      <vt:lpstr>Timelog</vt:lpstr>
      <vt:lpstr>Measure</vt:lpstr>
      <vt:lpstr>Risk-process</vt:lpstr>
      <vt:lpstr>Risk- Damage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2014-05-27T11:50:35Z</dcterms:created>
  <dcterms:modified xsi:type="dcterms:W3CDTF">2014-05-28T07:48:07Z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