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5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9.%20Timelog\AS_PM_DeadlineTeam_TimeLog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Actual for team's work</a:t>
            </a:r>
            <a:endParaRPr lang="en-US"/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Week15'!$C$136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Week15'!$E$137:$E$142</c:f>
              <c:numCache>
                <c:formatCode>0.00</c:formatCode>
                <c:ptCount val="6"/>
                <c:pt idx="0">
                  <c:v>20.5</c:v>
                </c:pt>
                <c:pt idx="1">
                  <c:v>18</c:v>
                </c:pt>
                <c:pt idx="2">
                  <c:v>15</c:v>
                </c:pt>
                <c:pt idx="3">
                  <c:v>13</c:v>
                </c:pt>
                <c:pt idx="4">
                  <c:v>24.5</c:v>
                </c:pt>
                <c:pt idx="5">
                  <c:v>14.5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379420880"/>
        <c:axId val="-1379422512"/>
      </c:barChart>
      <c:catAx>
        <c:axId val="-137942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79422512"/>
        <c:crosses val="autoZero"/>
        <c:auto val="1"/>
        <c:lblAlgn val="ctr"/>
        <c:lblOffset val="100"/>
        <c:noMultiLvlLbl val="0"/>
      </c:catAx>
      <c:valAx>
        <c:axId val="-137942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794208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19/02/2014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19/02/2014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19/02/2014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19/02/2014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19/02/2014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19/02/2014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19/02/2014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19/02/2014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19/02/2014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19/02/2014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19/02/2014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19/02/2014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15(13/2/2014-19/2/2014)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6464" y="315677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Design interface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896465" y="2331397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Design </a:t>
            </a:r>
            <a:r>
              <a:rPr lang="en-US" dirty="0" err="1" smtClean="0"/>
              <a:t>dynamic,physical</a:t>
            </a:r>
            <a:r>
              <a:rPr lang="en-US" dirty="0" smtClean="0"/>
              <a:t> and static view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96463" y="3900750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product backlog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6462" y="467415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with customer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1" y="1682615"/>
            <a:ext cx="9519226" cy="42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940668"/>
              </p:ext>
            </p:extLst>
          </p:nvPr>
        </p:nvGraphicFramePr>
        <p:xfrm>
          <a:off x="676895" y="1690688"/>
          <a:ext cx="10462160" cy="4045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Finish design for admission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Close </a:t>
            </a:r>
            <a:r>
              <a:rPr lang="en-US" dirty="0"/>
              <a:t>design </a:t>
            </a:r>
            <a:r>
              <a:rPr lang="en-US" dirty="0" smtClean="0"/>
              <a:t>phase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Input user’s stories in sprint backlog.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141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67</cp:revision>
  <dcterms:created xsi:type="dcterms:W3CDTF">2013-11-13T15:53:17Z</dcterms:created>
  <dcterms:modified xsi:type="dcterms:W3CDTF">2014-02-19T10:38:32Z</dcterms:modified>
</cp:coreProperties>
</file>