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5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01/01/2014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01/01/2014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01/01/2014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01/01/2014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01/01/2014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(26/12/2013-31/12/2013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2945271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exagon 9"/>
          <p:cNvSpPr/>
          <p:nvPr/>
        </p:nvSpPr>
        <p:spPr>
          <a:xfrm>
            <a:off x="1775673" y="4413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119136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6708" y="4579806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719573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1900" y="4167543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7215" y="2302729"/>
            <a:ext cx="6532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with customer about : entities ,quality attribute, </a:t>
            </a:r>
            <a:r>
              <a:rPr lang="en-US" dirty="0" err="1" smtClean="0"/>
              <a:t>usecase</a:t>
            </a:r>
            <a:r>
              <a:rPr lang="en-US" dirty="0" smtClean="0"/>
              <a:t> description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6667" y="3098335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Implementing training code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98442" y="3785127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architectural drivers specification.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8442" y="4555044"/>
            <a:ext cx="7447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Research 3 perspective in design phase : </a:t>
            </a:r>
            <a:r>
              <a:rPr lang="en-US" dirty="0" err="1" smtClean="0"/>
              <a:t>dynamic,static,physics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19" y="1591294"/>
            <a:ext cx="10641281" cy="415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400" y="2315898"/>
            <a:ext cx="7983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Continue </a:t>
            </a:r>
            <a:r>
              <a:rPr lang="en-US" dirty="0"/>
              <a:t>update entity, quality attribute, use case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Continue training spring in java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Priority </a:t>
            </a:r>
            <a:r>
              <a:rPr lang="en-US" dirty="0" err="1" smtClean="0"/>
              <a:t>archictecturals</a:t>
            </a:r>
            <a:r>
              <a:rPr lang="en-US" dirty="0" smtClean="0"/>
              <a:t> </a:t>
            </a:r>
            <a:r>
              <a:rPr lang="en-US" dirty="0" smtClean="0"/>
              <a:t>drivers.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</a:t>
            </a:r>
            <a:r>
              <a:rPr lang="en-US" dirty="0"/>
              <a:t>Architectural Drivers Specification with team </a:t>
            </a:r>
            <a:r>
              <a:rPr lang="en-US" dirty="0" smtClean="0"/>
              <a:t>members.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product backlog</a:t>
            </a:r>
            <a:r>
              <a:rPr lang="en-US" dirty="0"/>
              <a:t>			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152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48</cp:revision>
  <dcterms:created xsi:type="dcterms:W3CDTF">2013-11-13T15:53:17Z</dcterms:created>
  <dcterms:modified xsi:type="dcterms:W3CDTF">2014-01-01T10:46:09Z</dcterms:modified>
</cp:coreProperties>
</file>