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0" r:id="rId4"/>
    <p:sldId id="288" r:id="rId5"/>
    <p:sldId id="284" r:id="rId6"/>
    <p:sldId id="285" r:id="rId7"/>
    <p:sldId id="279" r:id="rId8"/>
    <p:sldId id="289" r:id="rId9"/>
    <p:sldId id="266" r:id="rId10"/>
    <p:sldId id="267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01" autoAdjust="0"/>
  </p:normalViewPr>
  <p:slideViewPr>
    <p:cSldViewPr>
      <p:cViewPr varScale="1">
        <p:scale>
          <a:sx n="69" d="100"/>
          <a:sy n="69" d="100"/>
        </p:scale>
        <p:origin x="21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2307616"/>
        <c:axId val="1732302176"/>
      </c:barChart>
      <c:catAx>
        <c:axId val="173230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302176"/>
        <c:crosses val="autoZero"/>
        <c:auto val="1"/>
        <c:lblAlgn val="ctr"/>
        <c:lblOffset val="100"/>
        <c:noMultiLvlLbl val="0"/>
      </c:catAx>
      <c:valAx>
        <c:axId val="173230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30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27" dirty="0" smtClean="0">
                <a:solidFill>
                  <a:schemeClr val="bg2"/>
                </a:solidFill>
                <a:latin typeface="Helvetica Light"/>
                <a:cs typeface="Helvetica Light"/>
              </a:rPr>
              <a:t>Build Admission system, </a:t>
            </a:r>
          </a:p>
          <a:p>
            <a:pPr algn="ctr">
              <a:lnSpc>
                <a:spcPct val="90000"/>
              </a:lnSpc>
            </a:pPr>
            <a:r>
              <a:rPr lang="en-US" sz="1400" spc="-27" dirty="0" smtClean="0">
                <a:solidFill>
                  <a:schemeClr val="bg2"/>
                </a:solidFill>
                <a:latin typeface="Helvetica Light"/>
                <a:cs typeface="Helvetica Light"/>
              </a:rPr>
              <a:t>use spring core foundation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err="1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</a:t>
            </a:r>
            <a:r>
              <a:rPr lang="en-US" sz="1200" b="1" baseline="0" dirty="0" err="1" smtClean="0"/>
              <a:t>SmartArt</a:t>
            </a:r>
            <a:r>
              <a:rPr lang="en-US" sz="1200" b="1" baseline="0" dirty="0" smtClean="0"/>
              <a:t>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List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List </a:t>
            </a:r>
            <a:r>
              <a:rPr lang="en-US" sz="1200" b="0" baseline="0" dirty="0" smtClean="0"/>
              <a:t>pane, click </a:t>
            </a:r>
            <a:r>
              <a:rPr lang="en-US" sz="1200" b="1" baseline="0" dirty="0" smtClean="0"/>
              <a:t>Vertical Bullet List </a:t>
            </a:r>
            <a:r>
              <a:rPr lang="en-US" sz="1200" baseline="0" dirty="0" smtClean="0"/>
              <a:t>(second row, first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r>
              <a:rPr lang="en-US" sz="1200" b="0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To create another row, </a:t>
            </a:r>
            <a:r>
              <a:rPr lang="en-US" sz="1200" b="0" baseline="0" dirty="0" smtClean="0"/>
              <a:t>select the bottom first-level (color-filled rectangle),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the arrow next to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, and select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After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Select the first-level (color-filled rectangle) that you just added,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To</a:t>
            </a:r>
            <a:r>
              <a:rPr lang="en-US" sz="1200" baseline="0" dirty="0" smtClean="0"/>
              <a:t> enter text,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 for each level. (Note: In the example slide, the first-level text are the “Topic One,” “Topic Two,” and “Topic Three.” The second-level text are the “Supporting Text” lines.)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border of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graphic. Drag the left center sizing handle to the left edge of the slide to resize the width of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graphic.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effects</a:t>
            </a:r>
            <a:r>
              <a:rPr lang="en-US" sz="1200" dirty="0" smtClean="0"/>
              <a:t>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</a:t>
            </a:r>
            <a:r>
              <a:rPr lang="en-US" sz="1200" baseline="0" dirty="0" smtClean="0"/>
              <a:t> CTRL, and select the three color-filled rectangles (in the example slide, these are the “Topic One,” “Topic Two,” and “Topic Three”),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err="1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, and under </a:t>
            </a:r>
            <a:r>
              <a:rPr lang="en-US" sz="1200" b="1" baseline="0" dirty="0" smtClean="0"/>
              <a:t>Rectangles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Round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Diagonal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Corner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Rectangle </a:t>
            </a:r>
            <a:r>
              <a:rPr lang="en-US" sz="1200" b="0" baseline="0" dirty="0" smtClean="0"/>
              <a:t>(ninth option from the left)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Under </a:t>
            </a:r>
            <a:r>
              <a:rPr lang="en-US" sz="1200" b="1" dirty="0" err="1" smtClean="0"/>
              <a:t>SmartArt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dirty="0" smtClean="0"/>
              <a:t>, 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 and select </a:t>
            </a:r>
            <a:r>
              <a:rPr lang="en-US" sz="1200" b="1" baseline="0" dirty="0" smtClean="0"/>
              <a:t>Preset 7</a:t>
            </a:r>
            <a:r>
              <a:rPr lang="en-US" sz="1200" baseline="0" dirty="0" smtClean="0"/>
              <a:t> (second row, third option from the left). 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Font</a:t>
            </a:r>
            <a:r>
              <a:rPr lang="en-US" sz="1200" dirty="0" smtClean="0"/>
              <a:t> group</a:t>
            </a:r>
            <a:r>
              <a:rPr lang="en-US" sz="1200" baseline="0" dirty="0" smtClean="0"/>
              <a:t>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Franklin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Gothic</a:t>
            </a:r>
            <a:r>
              <a:rPr lang="en-US" sz="1200" baseline="0" dirty="0" smtClean="0"/>
              <a:t> </a:t>
            </a:r>
            <a:r>
              <a:rPr lang="en-US" sz="1200" b="1" baseline="0" dirty="0" err="1" smtClean="0"/>
              <a:t>Demi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Cond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32 pt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Text Shadow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pane, under </a:t>
            </a:r>
            <a:r>
              <a:rPr lang="en-US" sz="1200" b="1" baseline="0" dirty="0" smtClean="0"/>
              <a:t>Internal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margin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Left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3”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first</a:t>
            </a:r>
            <a:r>
              <a:rPr lang="en-US" sz="1200" baseline="0" dirty="0" smtClean="0"/>
              <a:t> color-filled rectangle from the top (in the example slide, “Topic One”)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seventh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list,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seventh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second </a:t>
            </a:r>
            <a:r>
              <a:rPr lang="en-US" sz="1200" baseline="0" dirty="0" smtClean="0"/>
              <a:t>color-filled rectangle from the top (in the example slide, “Topic Two”) and do the following: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 Accent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the fifth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 Accent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the fifth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third </a:t>
            </a:r>
            <a:r>
              <a:rPr lang="en-US" sz="1200" baseline="0" dirty="0" smtClean="0"/>
              <a:t>color-filled rectangle from the top (in the example slide, “Topic Three”)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Orange, Accent 6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Orange, Accent 6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</a:t>
            </a:r>
            <a:r>
              <a:rPr lang="en-US" sz="1200" baseline="0" dirty="0" smtClean="0"/>
              <a:t>bulleted text </a:t>
            </a:r>
            <a:r>
              <a:rPr lang="en-US" sz="1200" dirty="0" smtClean="0"/>
              <a:t>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 CTRL, and select the </a:t>
            </a:r>
            <a:r>
              <a:rPr lang="en-US" sz="1200" baseline="0" dirty="0" smtClean="0"/>
              <a:t>three second-level, bulleted text boxes.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Franklin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Gothic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Med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Cond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22 pt.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White, Background 1, Darker 25% </a:t>
            </a:r>
            <a:r>
              <a:rPr lang="en-US" sz="1200" baseline="0" dirty="0" smtClean="0"/>
              <a:t>(fourth row, the first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bottom right corner</a:t>
            </a:r>
            <a:r>
              <a:rPr lang="en-US" sz="1200" baseline="0" dirty="0" smtClean="0"/>
              <a:t> of the</a:t>
            </a:r>
            <a:r>
              <a:rPr lang="en-US" sz="1200" dirty="0" smtClean="0"/>
              <a:t>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the </a:t>
            </a:r>
            <a:r>
              <a:rPr lang="en-US" sz="1200" b="1" dirty="0" smtClean="0"/>
              <a:t>Format Shape</a:t>
            </a:r>
            <a:r>
              <a:rPr lang="en-US" sz="1200" dirty="0" smtClean="0"/>
              <a:t> dialog</a:t>
            </a:r>
            <a:r>
              <a:rPr lang="en-US" sz="1200" baseline="0" dirty="0" smtClean="0"/>
              <a:t>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in the left pane select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, and in the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pane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Under </a:t>
            </a:r>
            <a:r>
              <a:rPr lang="en-US" sz="1200" b="1" dirty="0" smtClean="0"/>
              <a:t>Text</a:t>
            </a:r>
            <a:r>
              <a:rPr lang="en-US" sz="1200" dirty="0" smtClean="0"/>
              <a:t> </a:t>
            </a:r>
            <a:r>
              <a:rPr lang="en-US" sz="1200" b="1" dirty="0" smtClean="0"/>
              <a:t>layout</a:t>
            </a:r>
            <a:r>
              <a:rPr lang="en-US" sz="1200" dirty="0" smtClean="0"/>
              <a:t>, in the </a:t>
            </a:r>
            <a:r>
              <a:rPr lang="en-US" sz="1200" b="1" dirty="0" smtClean="0"/>
              <a:t>Vertical</a:t>
            </a:r>
            <a:r>
              <a:rPr lang="en-US" sz="1200" dirty="0" smtClean="0"/>
              <a:t> </a:t>
            </a:r>
            <a:r>
              <a:rPr lang="en-US" sz="1200" b="1" dirty="0" smtClean="0"/>
              <a:t>alignment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Middle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Internal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margin</a:t>
            </a:r>
            <a:r>
              <a:rPr lang="en-US" sz="1200" baseline="0" dirty="0" smtClean="0"/>
              <a:t>,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Left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3.8”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Top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0.2”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Right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0.17”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Bottom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0.2”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228600" indent="-228600" algn="l" defTabSz="914400" rtl="0" eaLnBrk="1" latinLnBrk="0" hangingPunct="1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 the vertical size of the SmartArt graphic as needed,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dragging the top or bottom sizing handle.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SmartArt graphic</a:t>
            </a:r>
            <a:r>
              <a:rPr lang="en-US" sz="1200" baseline="0" dirty="0" smtClean="0"/>
              <a:t> on the slide,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More arrow on the Effects Gallery and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 Effects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dialog box,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Float In</a:t>
            </a:r>
            <a:r>
              <a:rPr lang="en-US" sz="1200" b="0" baseline="0" dirty="0" smtClean="0"/>
              <a:t>, and then press</a:t>
            </a:r>
            <a:r>
              <a:rPr lang="en-US" sz="1200" b="1" baseline="0" dirty="0" smtClean="0"/>
              <a:t> OK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Options</a:t>
            </a:r>
            <a:r>
              <a:rPr lang="en-US" sz="1200" b="0" baseline="0" dirty="0" smtClean="0"/>
              <a:t> and </a:t>
            </a:r>
            <a:r>
              <a:rPr lang="en-US" sz="1200" baseline="0" dirty="0" smtClean="0"/>
              <a:t>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Float Up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do the following: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the double arrow below the effect to show all the effects.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Press and hold CTRL, and select</a:t>
            </a:r>
            <a:r>
              <a:rPr lang="en-US" sz="1200" baseline="0" dirty="0" smtClean="0"/>
              <a:t> all the effects.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Press and hold CTRL,</a:t>
            </a:r>
            <a:r>
              <a:rPr lang="en-US" sz="1200" baseline="0" dirty="0" smtClean="0"/>
              <a:t> and select the second, fourth, and sixth effects (bullet float in entrance effects).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and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 Effects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dialog box,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Peek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In</a:t>
            </a:r>
            <a:r>
              <a:rPr lang="en-US" sz="1200" b="0" baseline="0" dirty="0" smtClean="0"/>
              <a:t>, and then click</a:t>
            </a:r>
            <a:r>
              <a:rPr lang="en-US" sz="1200" b="1" baseline="0" dirty="0" smtClean="0"/>
              <a:t> OK</a:t>
            </a:r>
            <a:r>
              <a:rPr lang="en-US" sz="1200" baseline="0" dirty="0" smtClean="0"/>
              <a:t>.</a:t>
            </a:r>
            <a:endParaRPr lang="en-US" sz="1200" b="0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Direction,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b="1" dirty="0" smtClean="0"/>
          </a:p>
          <a:p>
            <a:pPr marL="228600" indent="-228600">
              <a:buFont typeface="+mj-lt"/>
              <a:buNone/>
            </a:pPr>
            <a:endParaRPr lang="en-US" sz="1200" b="1" dirty="0" smtClean="0"/>
          </a:p>
          <a:p>
            <a:r>
              <a:rPr lang="en-US" sz="120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Left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fifth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three stops appear on the slider,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first option from the left).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stop on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25%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(fourth row, first option from the left). </a:t>
            </a:r>
            <a:endParaRPr lang="en-US" sz="8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(second row, second option from the left). </a:t>
            </a:r>
            <a:endParaRPr lang="en-US" sz="800" dirty="0" smtClean="0"/>
          </a:p>
          <a:p>
            <a:endParaRPr lang="en-US" sz="8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326617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25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071888" y="1628903"/>
            <a:ext cx="1316736" cy="131673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08667" y="3197351"/>
            <a:ext cx="2243179" cy="329184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267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7" y="3562095"/>
            <a:ext cx="2243179" cy="219151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800"/>
              </a:spcBef>
              <a:buFontTx/>
              <a:buNone/>
              <a:defRPr sz="1867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625564" y="1628903"/>
            <a:ext cx="1316736" cy="131673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62343" y="3197351"/>
            <a:ext cx="2243179" cy="329184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267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62343" y="3562095"/>
            <a:ext cx="2243179" cy="2191512"/>
          </a:xfrm>
        </p:spPr>
        <p:txBody>
          <a:bodyPr anchor="t" anchorCtr="0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867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179240" y="1628903"/>
            <a:ext cx="1316736" cy="131673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716019" y="3197351"/>
            <a:ext cx="2243179" cy="329184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267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716019" y="3562095"/>
            <a:ext cx="2243179" cy="219151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800"/>
              </a:spcBef>
              <a:buFontTx/>
              <a:buNone/>
              <a:defRPr sz="1867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9732915" y="1628903"/>
            <a:ext cx="1316736" cy="131673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69693" y="3197351"/>
            <a:ext cx="2243179" cy="329184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267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69693" y="3562095"/>
            <a:ext cx="2243179" cy="219151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800"/>
              </a:spcBef>
              <a:buFontTx/>
              <a:buNone/>
              <a:defRPr sz="1867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25017" y="-1"/>
            <a:ext cx="10062059" cy="9729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0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0" y="5181600"/>
            <a:ext cx="100584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DEADLINE TEAM</a:t>
            </a:r>
          </a:p>
          <a:p>
            <a:r>
              <a:rPr lang="en-US" dirty="0"/>
              <a:t>	</a:t>
            </a:r>
            <a:r>
              <a:rPr lang="en-US" dirty="0" smtClean="0"/>
              <a:t>Mentor : BUI MINH PHUNG</a:t>
            </a:r>
          </a:p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9144000" cy="1143000"/>
          </a:xfrm>
        </p:spPr>
        <p:txBody>
          <a:bodyPr/>
          <a:lstStyle/>
          <a:p>
            <a:r>
              <a:rPr lang="en-US" sz="3200" dirty="0" smtClean="0"/>
              <a:t>RISK MANAGEMENT</a:t>
            </a:r>
            <a:endParaRPr lang="en-US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075673" y="3733800"/>
            <a:ext cx="52578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75673" y="228600"/>
            <a:ext cx="5257800" cy="6477000"/>
            <a:chOff x="3075673" y="228600"/>
            <a:chExt cx="5257800" cy="6477000"/>
          </a:xfrm>
        </p:grpSpPr>
        <p:sp>
          <p:nvSpPr>
            <p:cNvPr id="12" name="TextBox 11"/>
            <p:cNvSpPr txBox="1"/>
            <p:nvPr/>
          </p:nvSpPr>
          <p:spPr>
            <a:xfrm>
              <a:off x="5133073" y="228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4/11/2013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49227" y="597932"/>
              <a:ext cx="55346" cy="5738336"/>
            </a:xfrm>
            <a:prstGeom prst="straightConnector1">
              <a:avLst/>
            </a:prstGeom>
            <a:ln w="63500" cmpd="sng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33073" y="63362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13/6/2013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075673" y="1427922"/>
              <a:ext cx="525780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75673" y="2494722"/>
              <a:ext cx="525780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24097" y="107851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Requirement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23082" y="2125390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76497" y="33528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Scrum sprints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5664264" y="3834200"/>
            <a:ext cx="4498009" cy="369332"/>
            <a:chOff x="5664264" y="3834200"/>
            <a:chExt cx="4498009" cy="36933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664264" y="4133166"/>
              <a:ext cx="4498009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87800" y="3834200"/>
              <a:ext cx="293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W16 :Lack </a:t>
              </a:r>
              <a:r>
                <a:rPr lang="en-US" dirty="0"/>
                <a:t>of team members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148182" y="3810000"/>
            <a:ext cx="189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tasks to another member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371600" y="4258990"/>
            <a:ext cx="4813460" cy="646331"/>
            <a:chOff x="1371600" y="4258990"/>
            <a:chExt cx="4813460" cy="646331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1371600" y="4572000"/>
              <a:ext cx="4267200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79886" y="4258990"/>
              <a:ext cx="4105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W17 </a:t>
              </a:r>
              <a:r>
                <a:rPr lang="en-US" dirty="0"/>
                <a:t>:Not enough knowledge about programming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937" y="3861163"/>
            <a:ext cx="1641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Increase </a:t>
            </a:r>
            <a:r>
              <a:rPr lang="en-US" dirty="0" err="1"/>
              <a:t>trainning</a:t>
            </a:r>
            <a:r>
              <a:rPr lang="en-US" dirty="0"/>
              <a:t> per week about programming.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715000" y="4776113"/>
            <a:ext cx="4267200" cy="369332"/>
            <a:chOff x="5715000" y="4776113"/>
            <a:chExt cx="42672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5715000" y="5105400"/>
              <a:ext cx="4267200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833002" y="4776113"/>
              <a:ext cx="27574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W17 :Estimation </a:t>
              </a:r>
              <a:r>
                <a:rPr lang="en-US" dirty="0"/>
                <a:t>is not well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9992627" y="4920734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 idea of experts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371600" y="5421868"/>
            <a:ext cx="4399534" cy="369332"/>
            <a:chOff x="1371600" y="5421868"/>
            <a:chExt cx="4399534" cy="369332"/>
          </a:xfrm>
        </p:grpSpPr>
        <p:sp>
          <p:nvSpPr>
            <p:cNvPr id="49" name="Rectangle 48"/>
            <p:cNvSpPr/>
            <p:nvPr/>
          </p:nvSpPr>
          <p:spPr>
            <a:xfrm>
              <a:off x="1396218" y="5421868"/>
              <a:ext cx="43749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W19 :Lack </a:t>
              </a:r>
              <a:r>
                <a:rPr lang="en-US" dirty="0"/>
                <a:t>of experience to manage project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1371600" y="5791200"/>
              <a:ext cx="4292664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110323" y="5272368"/>
            <a:ext cx="1561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Consultation of the teachers</a:t>
            </a:r>
          </a:p>
        </p:txBody>
      </p:sp>
    </p:spTree>
    <p:extLst>
      <p:ext uri="{BB962C8B-B14F-4D97-AF65-F5344CB8AC3E}">
        <p14:creationId xmlns:p14="http://schemas.microsoft.com/office/powerpoint/2010/main" val="40257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43" grpId="0"/>
      <p:bldP spid="48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2717"/>
            <a:ext cx="3053029" cy="2033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18842"/>
            <a:ext cx="3053029" cy="2033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82" y="1318843"/>
            <a:ext cx="2963425" cy="2045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3053029" cy="2033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62846"/>
            <a:ext cx="3053029" cy="2033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83" y="4299857"/>
            <a:ext cx="3053029" cy="203395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92094" y="312526"/>
            <a:ext cx="100584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DEADLINE TEAM SLIDE 2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668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Lê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Ngọc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Châu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8006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Khấu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Thành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Đạo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8392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Ngô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Quang</a:t>
            </a:r>
            <a:r>
              <a:rPr lang="en-US" sz="2800" dirty="0" smtClean="0">
                <a:solidFill>
                  <a:schemeClr val="accent1"/>
                </a:solidFill>
              </a:rPr>
              <a:t> Huy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09600" y="6408343"/>
            <a:ext cx="3053029" cy="34231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Nguyễn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Phan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Xuân</a:t>
            </a:r>
            <a:r>
              <a:rPr lang="en-US" sz="2800" dirty="0" smtClean="0">
                <a:solidFill>
                  <a:schemeClr val="accent1"/>
                </a:solidFill>
              </a:rPr>
              <a:t> Huy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800599" y="6408343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Huỳnh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Trọng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Khang</a:t>
            </a:r>
            <a:r>
              <a:rPr lang="en-US" sz="2800" dirty="0" smtClean="0">
                <a:solidFill>
                  <a:schemeClr val="accent1"/>
                </a:solidFill>
              </a:rPr>
              <a:t> 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845731" y="6408343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Tạ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Ngọc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Thiên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Phú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19774"/>
            <a:ext cx="685800" cy="797339"/>
            <a:chOff x="7639410" y="1127487"/>
            <a:chExt cx="716305" cy="939510"/>
          </a:xfrm>
        </p:grpSpPr>
        <p:sp>
          <p:nvSpPr>
            <p:cNvPr id="17" name="Freeform 143"/>
            <p:cNvSpPr>
              <a:spLocks noEditPoints="1"/>
            </p:cNvSpPr>
            <p:nvPr/>
          </p:nvSpPr>
          <p:spPr bwMode="auto">
            <a:xfrm>
              <a:off x="7639410" y="1336267"/>
              <a:ext cx="716305" cy="730730"/>
            </a:xfrm>
            <a:custGeom>
              <a:avLst/>
              <a:gdLst>
                <a:gd name="T0" fmla="*/ 65 w 131"/>
                <a:gd name="T1" fmla="*/ 0 h 134"/>
                <a:gd name="T2" fmla="*/ 0 w 131"/>
                <a:gd name="T3" fmla="*/ 66 h 134"/>
                <a:gd name="T4" fmla="*/ 31 w 131"/>
                <a:gd name="T5" fmla="*/ 122 h 134"/>
                <a:gd name="T6" fmla="*/ 31 w 131"/>
                <a:gd name="T7" fmla="*/ 134 h 134"/>
                <a:gd name="T8" fmla="*/ 40 w 131"/>
                <a:gd name="T9" fmla="*/ 134 h 134"/>
                <a:gd name="T10" fmla="*/ 40 w 131"/>
                <a:gd name="T11" fmla="*/ 127 h 134"/>
                <a:gd name="T12" fmla="*/ 65 w 131"/>
                <a:gd name="T13" fmla="*/ 132 h 134"/>
                <a:gd name="T14" fmla="*/ 91 w 131"/>
                <a:gd name="T15" fmla="*/ 126 h 134"/>
                <a:gd name="T16" fmla="*/ 91 w 131"/>
                <a:gd name="T17" fmla="*/ 134 h 134"/>
                <a:gd name="T18" fmla="*/ 101 w 131"/>
                <a:gd name="T19" fmla="*/ 134 h 134"/>
                <a:gd name="T20" fmla="*/ 101 w 131"/>
                <a:gd name="T21" fmla="*/ 121 h 134"/>
                <a:gd name="T22" fmla="*/ 131 w 131"/>
                <a:gd name="T23" fmla="*/ 66 h 134"/>
                <a:gd name="T24" fmla="*/ 65 w 131"/>
                <a:gd name="T25" fmla="*/ 0 h 134"/>
                <a:gd name="T26" fmla="*/ 65 w 131"/>
                <a:gd name="T27" fmla="*/ 108 h 134"/>
                <a:gd name="T28" fmla="*/ 23 w 131"/>
                <a:gd name="T29" fmla="*/ 66 h 134"/>
                <a:gd name="T30" fmla="*/ 65 w 131"/>
                <a:gd name="T31" fmla="*/ 24 h 134"/>
                <a:gd name="T32" fmla="*/ 108 w 131"/>
                <a:gd name="T33" fmla="*/ 66 h 134"/>
                <a:gd name="T34" fmla="*/ 65 w 131"/>
                <a:gd name="T35" fmla="*/ 10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34">
                  <a:moveTo>
                    <a:pt x="65" y="0"/>
                  </a:moveTo>
                  <a:cubicBezTo>
                    <a:pt x="29" y="0"/>
                    <a:pt x="0" y="30"/>
                    <a:pt x="0" y="66"/>
                  </a:cubicBezTo>
                  <a:cubicBezTo>
                    <a:pt x="0" y="90"/>
                    <a:pt x="12" y="110"/>
                    <a:pt x="31" y="122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8" y="130"/>
                    <a:pt x="57" y="132"/>
                    <a:pt x="65" y="132"/>
                  </a:cubicBezTo>
                  <a:cubicBezTo>
                    <a:pt x="75" y="132"/>
                    <a:pt x="83" y="130"/>
                    <a:pt x="91" y="126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19" y="110"/>
                    <a:pt x="131" y="89"/>
                    <a:pt x="131" y="66"/>
                  </a:cubicBezTo>
                  <a:cubicBezTo>
                    <a:pt x="131" y="30"/>
                    <a:pt x="102" y="0"/>
                    <a:pt x="65" y="0"/>
                  </a:cubicBezTo>
                  <a:close/>
                  <a:moveTo>
                    <a:pt x="65" y="108"/>
                  </a:moveTo>
                  <a:cubicBezTo>
                    <a:pt x="42" y="108"/>
                    <a:pt x="23" y="89"/>
                    <a:pt x="23" y="66"/>
                  </a:cubicBezTo>
                  <a:cubicBezTo>
                    <a:pt x="23" y="43"/>
                    <a:pt x="42" y="24"/>
                    <a:pt x="65" y="24"/>
                  </a:cubicBezTo>
                  <a:cubicBezTo>
                    <a:pt x="89" y="24"/>
                    <a:pt x="108" y="43"/>
                    <a:pt x="108" y="66"/>
                  </a:cubicBezTo>
                  <a:cubicBezTo>
                    <a:pt x="108" y="89"/>
                    <a:pt x="89" y="108"/>
                    <a:pt x="65" y="1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  <p:sp>
          <p:nvSpPr>
            <p:cNvPr id="18" name="Freeform 142"/>
            <p:cNvSpPr>
              <a:spLocks/>
            </p:cNvSpPr>
            <p:nvPr/>
          </p:nvSpPr>
          <p:spPr bwMode="auto">
            <a:xfrm>
              <a:off x="7689597" y="1127487"/>
              <a:ext cx="611369" cy="290477"/>
            </a:xfrm>
            <a:custGeom>
              <a:avLst/>
              <a:gdLst>
                <a:gd name="T0" fmla="*/ 8 w 112"/>
                <a:gd name="T1" fmla="*/ 52 h 53"/>
                <a:gd name="T2" fmla="*/ 24 w 112"/>
                <a:gd name="T3" fmla="*/ 41 h 53"/>
                <a:gd name="T4" fmla="*/ 44 w 112"/>
                <a:gd name="T5" fmla="*/ 36 h 53"/>
                <a:gd name="T6" fmla="*/ 44 w 112"/>
                <a:gd name="T7" fmla="*/ 25 h 53"/>
                <a:gd name="T8" fmla="*/ 29 w 112"/>
                <a:gd name="T9" fmla="*/ 18 h 53"/>
                <a:gd name="T10" fmla="*/ 55 w 112"/>
                <a:gd name="T11" fmla="*/ 4 h 53"/>
                <a:gd name="T12" fmla="*/ 85 w 112"/>
                <a:gd name="T13" fmla="*/ 18 h 53"/>
                <a:gd name="T14" fmla="*/ 68 w 112"/>
                <a:gd name="T15" fmla="*/ 25 h 53"/>
                <a:gd name="T16" fmla="*/ 68 w 112"/>
                <a:gd name="T17" fmla="*/ 36 h 53"/>
                <a:gd name="T18" fmla="*/ 88 w 112"/>
                <a:gd name="T19" fmla="*/ 41 h 53"/>
                <a:gd name="T20" fmla="*/ 104 w 112"/>
                <a:gd name="T21" fmla="*/ 52 h 53"/>
                <a:gd name="T22" fmla="*/ 111 w 112"/>
                <a:gd name="T23" fmla="*/ 43 h 53"/>
                <a:gd name="T24" fmla="*/ 97 w 112"/>
                <a:gd name="T25" fmla="*/ 21 h 53"/>
                <a:gd name="T26" fmla="*/ 89 w 112"/>
                <a:gd name="T27" fmla="*/ 18 h 53"/>
                <a:gd name="T28" fmla="*/ 55 w 112"/>
                <a:gd name="T29" fmla="*/ 0 h 53"/>
                <a:gd name="T30" fmla="*/ 24 w 112"/>
                <a:gd name="T31" fmla="*/ 18 h 53"/>
                <a:gd name="T32" fmla="*/ 15 w 112"/>
                <a:gd name="T33" fmla="*/ 21 h 53"/>
                <a:gd name="T34" fmla="*/ 1 w 112"/>
                <a:gd name="T35" fmla="*/ 43 h 53"/>
                <a:gd name="T36" fmla="*/ 8 w 112"/>
                <a:gd name="T3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53">
                  <a:moveTo>
                    <a:pt x="8" y="52"/>
                  </a:moveTo>
                  <a:cubicBezTo>
                    <a:pt x="13" y="53"/>
                    <a:pt x="16" y="45"/>
                    <a:pt x="24" y="41"/>
                  </a:cubicBezTo>
                  <a:cubicBezTo>
                    <a:pt x="33" y="36"/>
                    <a:pt x="38" y="37"/>
                    <a:pt x="44" y="36"/>
                  </a:cubicBezTo>
                  <a:cubicBezTo>
                    <a:pt x="48" y="36"/>
                    <a:pt x="47" y="30"/>
                    <a:pt x="44" y="25"/>
                  </a:cubicBezTo>
                  <a:cubicBezTo>
                    <a:pt x="42" y="23"/>
                    <a:pt x="37" y="19"/>
                    <a:pt x="29" y="18"/>
                  </a:cubicBezTo>
                  <a:cubicBezTo>
                    <a:pt x="32" y="13"/>
                    <a:pt x="39" y="4"/>
                    <a:pt x="55" y="4"/>
                  </a:cubicBezTo>
                  <a:cubicBezTo>
                    <a:pt x="71" y="4"/>
                    <a:pt x="82" y="13"/>
                    <a:pt x="85" y="18"/>
                  </a:cubicBezTo>
                  <a:cubicBezTo>
                    <a:pt x="76" y="18"/>
                    <a:pt x="70" y="23"/>
                    <a:pt x="68" y="25"/>
                  </a:cubicBezTo>
                  <a:cubicBezTo>
                    <a:pt x="64" y="30"/>
                    <a:pt x="64" y="36"/>
                    <a:pt x="68" y="36"/>
                  </a:cubicBezTo>
                  <a:cubicBezTo>
                    <a:pt x="74" y="37"/>
                    <a:pt x="79" y="36"/>
                    <a:pt x="88" y="41"/>
                  </a:cubicBezTo>
                  <a:cubicBezTo>
                    <a:pt x="96" y="45"/>
                    <a:pt x="99" y="53"/>
                    <a:pt x="104" y="52"/>
                  </a:cubicBezTo>
                  <a:cubicBezTo>
                    <a:pt x="109" y="51"/>
                    <a:pt x="110" y="48"/>
                    <a:pt x="111" y="43"/>
                  </a:cubicBezTo>
                  <a:cubicBezTo>
                    <a:pt x="112" y="38"/>
                    <a:pt x="111" y="27"/>
                    <a:pt x="97" y="21"/>
                  </a:cubicBezTo>
                  <a:cubicBezTo>
                    <a:pt x="94" y="19"/>
                    <a:pt x="91" y="19"/>
                    <a:pt x="89" y="18"/>
                  </a:cubicBezTo>
                  <a:cubicBezTo>
                    <a:pt x="87" y="11"/>
                    <a:pt x="73" y="0"/>
                    <a:pt x="55" y="0"/>
                  </a:cubicBezTo>
                  <a:cubicBezTo>
                    <a:pt x="35" y="0"/>
                    <a:pt x="27" y="13"/>
                    <a:pt x="24" y="18"/>
                  </a:cubicBezTo>
                  <a:cubicBezTo>
                    <a:pt x="21" y="19"/>
                    <a:pt x="18" y="19"/>
                    <a:pt x="15" y="21"/>
                  </a:cubicBezTo>
                  <a:cubicBezTo>
                    <a:pt x="1" y="27"/>
                    <a:pt x="0" y="38"/>
                    <a:pt x="1" y="43"/>
                  </a:cubicBezTo>
                  <a:cubicBezTo>
                    <a:pt x="2" y="49"/>
                    <a:pt x="3" y="52"/>
                    <a:pt x="8" y="5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  <p:sp>
          <p:nvSpPr>
            <p:cNvPr id="19" name="Freeform 144"/>
            <p:cNvSpPr>
              <a:spLocks/>
            </p:cNvSpPr>
            <p:nvPr/>
          </p:nvSpPr>
          <p:spPr bwMode="auto">
            <a:xfrm>
              <a:off x="7954219" y="1513276"/>
              <a:ext cx="232685" cy="222396"/>
            </a:xfrm>
            <a:custGeom>
              <a:avLst/>
              <a:gdLst>
                <a:gd name="T0" fmla="*/ 9 w 42"/>
                <a:gd name="T1" fmla="*/ 26 h 40"/>
                <a:gd name="T2" fmla="*/ 9 w 42"/>
                <a:gd name="T3" fmla="*/ 0 h 40"/>
                <a:gd name="T4" fmla="*/ 5 w 42"/>
                <a:gd name="T5" fmla="*/ 0 h 40"/>
                <a:gd name="T6" fmla="*/ 5 w 42"/>
                <a:gd name="T7" fmla="*/ 26 h 40"/>
                <a:gd name="T8" fmla="*/ 0 w 42"/>
                <a:gd name="T9" fmla="*/ 33 h 40"/>
                <a:gd name="T10" fmla="*/ 7 w 42"/>
                <a:gd name="T11" fmla="*/ 40 h 40"/>
                <a:gd name="T12" fmla="*/ 13 w 42"/>
                <a:gd name="T13" fmla="*/ 37 h 40"/>
                <a:gd name="T14" fmla="*/ 42 w 42"/>
                <a:gd name="T15" fmla="*/ 37 h 40"/>
                <a:gd name="T16" fmla="*/ 42 w 42"/>
                <a:gd name="T17" fmla="*/ 32 h 40"/>
                <a:gd name="T18" fmla="*/ 14 w 42"/>
                <a:gd name="T19" fmla="*/ 32 h 40"/>
                <a:gd name="T20" fmla="*/ 9 w 42"/>
                <a:gd name="T2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9" y="2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" y="28"/>
                    <a:pt x="0" y="30"/>
                    <a:pt x="0" y="33"/>
                  </a:cubicBezTo>
                  <a:cubicBezTo>
                    <a:pt x="0" y="37"/>
                    <a:pt x="4" y="40"/>
                    <a:pt x="7" y="40"/>
                  </a:cubicBezTo>
                  <a:cubicBezTo>
                    <a:pt x="10" y="40"/>
                    <a:pt x="12" y="39"/>
                    <a:pt x="13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9"/>
                    <a:pt x="12" y="27"/>
                    <a:pt x="9" y="2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142959" y="1600518"/>
            <a:ext cx="3911555" cy="3911652"/>
            <a:chOff x="1111865" y="824857"/>
            <a:chExt cx="2933666" cy="2933739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1111865" y="824857"/>
              <a:ext cx="2933666" cy="2933739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1122995" y="835987"/>
              <a:ext cx="2911408" cy="2860285"/>
            </a:xfrm>
            <a:custGeom>
              <a:avLst/>
              <a:gdLst>
                <a:gd name="T0" fmla="*/ 402 w 553"/>
                <a:gd name="T1" fmla="*/ 476 h 543"/>
                <a:gd name="T2" fmla="*/ 553 w 553"/>
                <a:gd name="T3" fmla="*/ 274 h 543"/>
                <a:gd name="T4" fmla="*/ 510 w 553"/>
                <a:gd name="T5" fmla="*/ 127 h 543"/>
                <a:gd name="T6" fmla="*/ 383 w 553"/>
                <a:gd name="T7" fmla="*/ 32 h 543"/>
                <a:gd name="T8" fmla="*/ 380 w 553"/>
                <a:gd name="T9" fmla="*/ 74 h 543"/>
                <a:gd name="T10" fmla="*/ 364 w 553"/>
                <a:gd name="T11" fmla="*/ 127 h 543"/>
                <a:gd name="T12" fmla="*/ 331 w 553"/>
                <a:gd name="T13" fmla="*/ 146 h 543"/>
                <a:gd name="T14" fmla="*/ 248 w 553"/>
                <a:gd name="T15" fmla="*/ 185 h 543"/>
                <a:gd name="T16" fmla="*/ 289 w 553"/>
                <a:gd name="T17" fmla="*/ 181 h 543"/>
                <a:gd name="T18" fmla="*/ 235 w 553"/>
                <a:gd name="T19" fmla="*/ 203 h 543"/>
                <a:gd name="T20" fmla="*/ 185 w 553"/>
                <a:gd name="T21" fmla="*/ 275 h 543"/>
                <a:gd name="T22" fmla="*/ 260 w 553"/>
                <a:gd name="T23" fmla="*/ 271 h 543"/>
                <a:gd name="T24" fmla="*/ 263 w 553"/>
                <a:gd name="T25" fmla="*/ 255 h 543"/>
                <a:gd name="T26" fmla="*/ 292 w 553"/>
                <a:gd name="T27" fmla="*/ 272 h 543"/>
                <a:gd name="T28" fmla="*/ 284 w 553"/>
                <a:gd name="T29" fmla="*/ 305 h 543"/>
                <a:gd name="T30" fmla="*/ 210 w 553"/>
                <a:gd name="T31" fmla="*/ 280 h 543"/>
                <a:gd name="T32" fmla="*/ 130 w 553"/>
                <a:gd name="T33" fmla="*/ 308 h 543"/>
                <a:gd name="T34" fmla="*/ 181 w 553"/>
                <a:gd name="T35" fmla="*/ 418 h 543"/>
                <a:gd name="T36" fmla="*/ 238 w 553"/>
                <a:gd name="T37" fmla="*/ 505 h 543"/>
                <a:gd name="T38" fmla="*/ 345 w 553"/>
                <a:gd name="T39" fmla="*/ 506 h 543"/>
                <a:gd name="T40" fmla="*/ 422 w 553"/>
                <a:gd name="T41" fmla="*/ 380 h 543"/>
                <a:gd name="T42" fmla="*/ 444 w 553"/>
                <a:gd name="T43" fmla="*/ 316 h 543"/>
                <a:gd name="T44" fmla="*/ 502 w 553"/>
                <a:gd name="T45" fmla="*/ 337 h 543"/>
                <a:gd name="T46" fmla="*/ 543 w 553"/>
                <a:gd name="T47" fmla="*/ 273 h 543"/>
                <a:gd name="T48" fmla="*/ 403 w 553"/>
                <a:gd name="T49" fmla="*/ 244 h 543"/>
                <a:gd name="T50" fmla="*/ 330 w 553"/>
                <a:gd name="T51" fmla="*/ 246 h 543"/>
                <a:gd name="T52" fmla="*/ 355 w 553"/>
                <a:gd name="T53" fmla="*/ 259 h 543"/>
                <a:gd name="T54" fmla="*/ 373 w 553"/>
                <a:gd name="T55" fmla="*/ 371 h 543"/>
                <a:gd name="T56" fmla="*/ 392 w 553"/>
                <a:gd name="T57" fmla="*/ 258 h 543"/>
                <a:gd name="T58" fmla="*/ 409 w 553"/>
                <a:gd name="T59" fmla="*/ 262 h 543"/>
                <a:gd name="T60" fmla="*/ 420 w 553"/>
                <a:gd name="T61" fmla="*/ 312 h 543"/>
                <a:gd name="T62" fmla="*/ 15 w 553"/>
                <a:gd name="T63" fmla="*/ 333 h 543"/>
                <a:gd name="T64" fmla="*/ 53 w 553"/>
                <a:gd name="T65" fmla="*/ 429 h 543"/>
                <a:gd name="T66" fmla="*/ 6 w 553"/>
                <a:gd name="T67" fmla="*/ 231 h 543"/>
                <a:gd name="T68" fmla="*/ 346 w 553"/>
                <a:gd name="T69" fmla="*/ 122 h 543"/>
                <a:gd name="T70" fmla="*/ 302 w 553"/>
                <a:gd name="T71" fmla="*/ 295 h 543"/>
                <a:gd name="T72" fmla="*/ 259 w 553"/>
                <a:gd name="T73" fmla="*/ 281 h 543"/>
                <a:gd name="T74" fmla="*/ 376 w 553"/>
                <a:gd name="T75" fmla="*/ 60 h 543"/>
                <a:gd name="T76" fmla="*/ 207 w 553"/>
                <a:gd name="T77" fmla="*/ 18 h 543"/>
                <a:gd name="T78" fmla="*/ 377 w 553"/>
                <a:gd name="T79" fmla="*/ 32 h 543"/>
                <a:gd name="T80" fmla="*/ 191 w 553"/>
                <a:gd name="T81" fmla="*/ 188 h 543"/>
                <a:gd name="T82" fmla="*/ 264 w 553"/>
                <a:gd name="T83" fmla="*/ 100 h 543"/>
                <a:gd name="T84" fmla="*/ 213 w 553"/>
                <a:gd name="T85" fmla="*/ 66 h 543"/>
                <a:gd name="T86" fmla="*/ 173 w 553"/>
                <a:gd name="T87" fmla="*/ 67 h 543"/>
                <a:gd name="T88" fmla="*/ 147 w 553"/>
                <a:gd name="T89" fmla="*/ 117 h 543"/>
                <a:gd name="T90" fmla="*/ 216 w 553"/>
                <a:gd name="T91" fmla="*/ 96 h 543"/>
                <a:gd name="T92" fmla="*/ 204 w 553"/>
                <a:gd name="T93" fmla="*/ 188 h 543"/>
                <a:gd name="T94" fmla="*/ 201 w 553"/>
                <a:gd name="T95" fmla="*/ 27 h 543"/>
                <a:gd name="T96" fmla="*/ 81 w 553"/>
                <a:gd name="T97" fmla="*/ 93 h 543"/>
                <a:gd name="T98" fmla="*/ 139 w 553"/>
                <a:gd name="T99" fmla="*/ 55 h 543"/>
                <a:gd name="T100" fmla="*/ 116 w 553"/>
                <a:gd name="T101" fmla="*/ 89 h 543"/>
                <a:gd name="T102" fmla="*/ 163 w 553"/>
                <a:gd name="T103" fmla="*/ 47 h 543"/>
                <a:gd name="T104" fmla="*/ 164 w 553"/>
                <a:gd name="T105" fmla="*/ 33 h 543"/>
                <a:gd name="T106" fmla="*/ 187 w 553"/>
                <a:gd name="T107" fmla="*/ 19 h 543"/>
                <a:gd name="T108" fmla="*/ 84 w 553"/>
                <a:gd name="T109" fmla="*/ 77 h 543"/>
                <a:gd name="T110" fmla="*/ 47 w 553"/>
                <a:gd name="T111" fmla="*/ 137 h 543"/>
                <a:gd name="T112" fmla="*/ 71 w 553"/>
                <a:gd name="T113" fmla="*/ 143 h 543"/>
                <a:gd name="T114" fmla="*/ 57 w 553"/>
                <a:gd name="T115" fmla="*/ 119 h 543"/>
                <a:gd name="T116" fmla="*/ 73 w 553"/>
                <a:gd name="T117" fmla="*/ 96 h 543"/>
                <a:gd name="T118" fmla="*/ 202 w 553"/>
                <a:gd name="T119" fmla="*/ 48 h 543"/>
                <a:gd name="T120" fmla="*/ 177 w 553"/>
                <a:gd name="T121" fmla="*/ 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3" h="543">
                  <a:moveTo>
                    <a:pt x="402" y="476"/>
                  </a:moveTo>
                  <a:cubicBezTo>
                    <a:pt x="400" y="479"/>
                    <a:pt x="398" y="482"/>
                    <a:pt x="396" y="483"/>
                  </a:cubicBezTo>
                  <a:cubicBezTo>
                    <a:pt x="394" y="484"/>
                    <a:pt x="392" y="484"/>
                    <a:pt x="391" y="485"/>
                  </a:cubicBezTo>
                  <a:cubicBezTo>
                    <a:pt x="385" y="489"/>
                    <a:pt x="383" y="495"/>
                    <a:pt x="381" y="501"/>
                  </a:cubicBezTo>
                  <a:cubicBezTo>
                    <a:pt x="376" y="502"/>
                    <a:pt x="374" y="506"/>
                    <a:pt x="372" y="510"/>
                  </a:cubicBezTo>
                  <a:cubicBezTo>
                    <a:pt x="380" y="515"/>
                    <a:pt x="389" y="509"/>
                    <a:pt x="393" y="504"/>
                  </a:cubicBezTo>
                  <a:cubicBezTo>
                    <a:pt x="393" y="500"/>
                    <a:pt x="393" y="500"/>
                    <a:pt x="393" y="500"/>
                  </a:cubicBezTo>
                  <a:cubicBezTo>
                    <a:pt x="402" y="493"/>
                    <a:pt x="414" y="486"/>
                    <a:pt x="410" y="469"/>
                  </a:cubicBezTo>
                  <a:cubicBezTo>
                    <a:pt x="406" y="469"/>
                    <a:pt x="404" y="473"/>
                    <a:pt x="402" y="476"/>
                  </a:cubicBezTo>
                  <a:close/>
                  <a:moveTo>
                    <a:pt x="549" y="322"/>
                  </a:moveTo>
                  <a:cubicBezTo>
                    <a:pt x="549" y="322"/>
                    <a:pt x="549" y="322"/>
                    <a:pt x="550" y="322"/>
                  </a:cubicBezTo>
                  <a:cubicBezTo>
                    <a:pt x="550" y="319"/>
                    <a:pt x="550" y="316"/>
                    <a:pt x="551" y="313"/>
                  </a:cubicBezTo>
                  <a:cubicBezTo>
                    <a:pt x="549" y="315"/>
                    <a:pt x="548" y="319"/>
                    <a:pt x="549" y="322"/>
                  </a:cubicBezTo>
                  <a:close/>
                  <a:moveTo>
                    <a:pt x="14" y="190"/>
                  </a:moveTo>
                  <a:cubicBezTo>
                    <a:pt x="13" y="193"/>
                    <a:pt x="12" y="196"/>
                    <a:pt x="11" y="198"/>
                  </a:cubicBezTo>
                  <a:cubicBezTo>
                    <a:pt x="10" y="201"/>
                    <a:pt x="10" y="204"/>
                    <a:pt x="10" y="206"/>
                  </a:cubicBezTo>
                  <a:cubicBezTo>
                    <a:pt x="12" y="202"/>
                    <a:pt x="14" y="195"/>
                    <a:pt x="14" y="190"/>
                  </a:cubicBezTo>
                  <a:close/>
                  <a:moveTo>
                    <a:pt x="553" y="274"/>
                  </a:moveTo>
                  <a:cubicBezTo>
                    <a:pt x="553" y="274"/>
                    <a:pt x="553" y="275"/>
                    <a:pt x="553" y="276"/>
                  </a:cubicBezTo>
                  <a:cubicBezTo>
                    <a:pt x="553" y="262"/>
                    <a:pt x="552" y="249"/>
                    <a:pt x="550" y="236"/>
                  </a:cubicBezTo>
                  <a:cubicBezTo>
                    <a:pt x="550" y="236"/>
                    <a:pt x="550" y="236"/>
                    <a:pt x="550" y="235"/>
                  </a:cubicBezTo>
                  <a:cubicBezTo>
                    <a:pt x="549" y="230"/>
                    <a:pt x="547" y="225"/>
                    <a:pt x="547" y="220"/>
                  </a:cubicBezTo>
                  <a:cubicBezTo>
                    <a:pt x="547" y="219"/>
                    <a:pt x="547" y="219"/>
                    <a:pt x="547" y="219"/>
                  </a:cubicBezTo>
                  <a:cubicBezTo>
                    <a:pt x="541" y="188"/>
                    <a:pt x="529" y="160"/>
                    <a:pt x="514" y="134"/>
                  </a:cubicBezTo>
                  <a:cubicBezTo>
                    <a:pt x="514" y="134"/>
                    <a:pt x="514" y="134"/>
                    <a:pt x="514" y="133"/>
                  </a:cubicBezTo>
                  <a:cubicBezTo>
                    <a:pt x="513" y="134"/>
                    <a:pt x="514" y="135"/>
                    <a:pt x="513" y="136"/>
                  </a:cubicBezTo>
                  <a:cubicBezTo>
                    <a:pt x="512" y="133"/>
                    <a:pt x="511" y="130"/>
                    <a:pt x="510" y="127"/>
                  </a:cubicBezTo>
                  <a:cubicBezTo>
                    <a:pt x="493" y="101"/>
                    <a:pt x="472" y="78"/>
                    <a:pt x="447" y="58"/>
                  </a:cubicBezTo>
                  <a:cubicBezTo>
                    <a:pt x="439" y="53"/>
                    <a:pt x="431" y="48"/>
                    <a:pt x="424" y="42"/>
                  </a:cubicBezTo>
                  <a:cubicBezTo>
                    <a:pt x="424" y="42"/>
                    <a:pt x="424" y="42"/>
                    <a:pt x="424" y="42"/>
                  </a:cubicBezTo>
                  <a:cubicBezTo>
                    <a:pt x="397" y="25"/>
                    <a:pt x="367" y="13"/>
                    <a:pt x="336" y="6"/>
                  </a:cubicBezTo>
                  <a:cubicBezTo>
                    <a:pt x="342" y="8"/>
                    <a:pt x="349" y="9"/>
                    <a:pt x="353" y="11"/>
                  </a:cubicBezTo>
                  <a:cubicBezTo>
                    <a:pt x="358" y="14"/>
                    <a:pt x="362" y="16"/>
                    <a:pt x="367" y="18"/>
                  </a:cubicBezTo>
                  <a:cubicBezTo>
                    <a:pt x="368" y="20"/>
                    <a:pt x="370" y="20"/>
                    <a:pt x="372" y="21"/>
                  </a:cubicBezTo>
                  <a:cubicBezTo>
                    <a:pt x="372" y="24"/>
                    <a:pt x="375" y="24"/>
                    <a:pt x="376" y="26"/>
                  </a:cubicBezTo>
                  <a:cubicBezTo>
                    <a:pt x="380" y="26"/>
                    <a:pt x="381" y="30"/>
                    <a:pt x="383" y="32"/>
                  </a:cubicBezTo>
                  <a:cubicBezTo>
                    <a:pt x="387" y="35"/>
                    <a:pt x="393" y="37"/>
                    <a:pt x="396" y="42"/>
                  </a:cubicBezTo>
                  <a:cubicBezTo>
                    <a:pt x="395" y="43"/>
                    <a:pt x="393" y="44"/>
                    <a:pt x="392" y="46"/>
                  </a:cubicBezTo>
                  <a:cubicBezTo>
                    <a:pt x="394" y="48"/>
                    <a:pt x="394" y="51"/>
                    <a:pt x="395" y="54"/>
                  </a:cubicBezTo>
                  <a:cubicBezTo>
                    <a:pt x="395" y="54"/>
                    <a:pt x="394" y="55"/>
                    <a:pt x="393" y="55"/>
                  </a:cubicBezTo>
                  <a:cubicBezTo>
                    <a:pt x="394" y="57"/>
                    <a:pt x="397" y="58"/>
                    <a:pt x="397" y="62"/>
                  </a:cubicBezTo>
                  <a:cubicBezTo>
                    <a:pt x="393" y="62"/>
                    <a:pt x="390" y="55"/>
                    <a:pt x="386" y="55"/>
                  </a:cubicBezTo>
                  <a:cubicBezTo>
                    <a:pt x="384" y="55"/>
                    <a:pt x="382" y="57"/>
                    <a:pt x="381" y="60"/>
                  </a:cubicBezTo>
                  <a:cubicBezTo>
                    <a:pt x="382" y="63"/>
                    <a:pt x="385" y="64"/>
                    <a:pt x="386" y="68"/>
                  </a:cubicBezTo>
                  <a:cubicBezTo>
                    <a:pt x="384" y="70"/>
                    <a:pt x="381" y="71"/>
                    <a:pt x="380" y="74"/>
                  </a:cubicBezTo>
                  <a:cubicBezTo>
                    <a:pt x="383" y="79"/>
                    <a:pt x="382" y="87"/>
                    <a:pt x="385" y="93"/>
                  </a:cubicBezTo>
                  <a:cubicBezTo>
                    <a:pt x="384" y="93"/>
                    <a:pt x="383" y="93"/>
                    <a:pt x="383" y="93"/>
                  </a:cubicBezTo>
                  <a:cubicBezTo>
                    <a:pt x="385" y="96"/>
                    <a:pt x="388" y="95"/>
                    <a:pt x="389" y="96"/>
                  </a:cubicBezTo>
                  <a:cubicBezTo>
                    <a:pt x="385" y="98"/>
                    <a:pt x="385" y="103"/>
                    <a:pt x="379" y="102"/>
                  </a:cubicBezTo>
                  <a:cubicBezTo>
                    <a:pt x="380" y="105"/>
                    <a:pt x="384" y="107"/>
                    <a:pt x="384" y="109"/>
                  </a:cubicBezTo>
                  <a:cubicBezTo>
                    <a:pt x="379" y="107"/>
                    <a:pt x="375" y="104"/>
                    <a:pt x="371" y="102"/>
                  </a:cubicBezTo>
                  <a:cubicBezTo>
                    <a:pt x="371" y="110"/>
                    <a:pt x="376" y="113"/>
                    <a:pt x="379" y="119"/>
                  </a:cubicBezTo>
                  <a:cubicBezTo>
                    <a:pt x="376" y="121"/>
                    <a:pt x="373" y="122"/>
                    <a:pt x="369" y="120"/>
                  </a:cubicBezTo>
                  <a:cubicBezTo>
                    <a:pt x="366" y="122"/>
                    <a:pt x="364" y="123"/>
                    <a:pt x="364" y="127"/>
                  </a:cubicBezTo>
                  <a:cubicBezTo>
                    <a:pt x="359" y="128"/>
                    <a:pt x="358" y="132"/>
                    <a:pt x="353" y="132"/>
                  </a:cubicBezTo>
                  <a:cubicBezTo>
                    <a:pt x="350" y="136"/>
                    <a:pt x="345" y="137"/>
                    <a:pt x="342" y="141"/>
                  </a:cubicBezTo>
                  <a:cubicBezTo>
                    <a:pt x="340" y="140"/>
                    <a:pt x="337" y="139"/>
                    <a:pt x="335" y="139"/>
                  </a:cubicBezTo>
                  <a:cubicBezTo>
                    <a:pt x="336" y="142"/>
                    <a:pt x="338" y="145"/>
                    <a:pt x="338" y="147"/>
                  </a:cubicBezTo>
                  <a:cubicBezTo>
                    <a:pt x="333" y="147"/>
                    <a:pt x="333" y="151"/>
                    <a:pt x="329" y="152"/>
                  </a:cubicBezTo>
                  <a:cubicBezTo>
                    <a:pt x="328" y="155"/>
                    <a:pt x="324" y="156"/>
                    <a:pt x="323" y="159"/>
                  </a:cubicBezTo>
                  <a:cubicBezTo>
                    <a:pt x="319" y="158"/>
                    <a:pt x="315" y="156"/>
                    <a:pt x="313" y="152"/>
                  </a:cubicBezTo>
                  <a:cubicBezTo>
                    <a:pt x="316" y="152"/>
                    <a:pt x="313" y="151"/>
                    <a:pt x="314" y="150"/>
                  </a:cubicBezTo>
                  <a:cubicBezTo>
                    <a:pt x="321" y="151"/>
                    <a:pt x="328" y="150"/>
                    <a:pt x="331" y="146"/>
                  </a:cubicBezTo>
                  <a:cubicBezTo>
                    <a:pt x="329" y="145"/>
                    <a:pt x="329" y="142"/>
                    <a:pt x="326" y="141"/>
                  </a:cubicBezTo>
                  <a:cubicBezTo>
                    <a:pt x="325" y="141"/>
                    <a:pt x="322" y="141"/>
                    <a:pt x="321" y="141"/>
                  </a:cubicBezTo>
                  <a:cubicBezTo>
                    <a:pt x="315" y="139"/>
                    <a:pt x="308" y="136"/>
                    <a:pt x="302" y="137"/>
                  </a:cubicBezTo>
                  <a:cubicBezTo>
                    <a:pt x="298" y="132"/>
                    <a:pt x="293" y="134"/>
                    <a:pt x="287" y="135"/>
                  </a:cubicBezTo>
                  <a:cubicBezTo>
                    <a:pt x="280" y="136"/>
                    <a:pt x="277" y="139"/>
                    <a:pt x="275" y="143"/>
                  </a:cubicBezTo>
                  <a:cubicBezTo>
                    <a:pt x="267" y="143"/>
                    <a:pt x="267" y="151"/>
                    <a:pt x="259" y="152"/>
                  </a:cubicBezTo>
                  <a:cubicBezTo>
                    <a:pt x="256" y="160"/>
                    <a:pt x="248" y="163"/>
                    <a:pt x="240" y="166"/>
                  </a:cubicBezTo>
                  <a:cubicBezTo>
                    <a:pt x="237" y="170"/>
                    <a:pt x="235" y="175"/>
                    <a:pt x="236" y="182"/>
                  </a:cubicBezTo>
                  <a:cubicBezTo>
                    <a:pt x="240" y="184"/>
                    <a:pt x="244" y="184"/>
                    <a:pt x="248" y="185"/>
                  </a:cubicBezTo>
                  <a:cubicBezTo>
                    <a:pt x="251" y="190"/>
                    <a:pt x="254" y="194"/>
                    <a:pt x="256" y="200"/>
                  </a:cubicBezTo>
                  <a:cubicBezTo>
                    <a:pt x="259" y="200"/>
                    <a:pt x="261" y="200"/>
                    <a:pt x="263" y="200"/>
                  </a:cubicBezTo>
                  <a:cubicBezTo>
                    <a:pt x="268" y="196"/>
                    <a:pt x="276" y="192"/>
                    <a:pt x="274" y="184"/>
                  </a:cubicBezTo>
                  <a:cubicBezTo>
                    <a:pt x="276" y="184"/>
                    <a:pt x="276" y="184"/>
                    <a:pt x="276" y="184"/>
                  </a:cubicBezTo>
                  <a:cubicBezTo>
                    <a:pt x="274" y="180"/>
                    <a:pt x="271" y="178"/>
                    <a:pt x="272" y="173"/>
                  </a:cubicBezTo>
                  <a:cubicBezTo>
                    <a:pt x="273" y="169"/>
                    <a:pt x="277" y="167"/>
                    <a:pt x="280" y="164"/>
                  </a:cubicBezTo>
                  <a:cubicBezTo>
                    <a:pt x="283" y="161"/>
                    <a:pt x="284" y="158"/>
                    <a:pt x="288" y="157"/>
                  </a:cubicBezTo>
                  <a:cubicBezTo>
                    <a:pt x="288" y="164"/>
                    <a:pt x="283" y="167"/>
                    <a:pt x="280" y="171"/>
                  </a:cubicBezTo>
                  <a:cubicBezTo>
                    <a:pt x="281" y="176"/>
                    <a:pt x="284" y="179"/>
                    <a:pt x="289" y="181"/>
                  </a:cubicBezTo>
                  <a:cubicBezTo>
                    <a:pt x="289" y="184"/>
                    <a:pt x="289" y="188"/>
                    <a:pt x="288" y="191"/>
                  </a:cubicBezTo>
                  <a:cubicBezTo>
                    <a:pt x="281" y="190"/>
                    <a:pt x="282" y="196"/>
                    <a:pt x="281" y="202"/>
                  </a:cubicBezTo>
                  <a:cubicBezTo>
                    <a:pt x="275" y="201"/>
                    <a:pt x="270" y="206"/>
                    <a:pt x="264" y="206"/>
                  </a:cubicBezTo>
                  <a:cubicBezTo>
                    <a:pt x="263" y="206"/>
                    <a:pt x="261" y="205"/>
                    <a:pt x="259" y="205"/>
                  </a:cubicBezTo>
                  <a:cubicBezTo>
                    <a:pt x="255" y="205"/>
                    <a:pt x="248" y="205"/>
                    <a:pt x="246" y="202"/>
                  </a:cubicBezTo>
                  <a:cubicBezTo>
                    <a:pt x="247" y="200"/>
                    <a:pt x="248" y="200"/>
                    <a:pt x="250" y="199"/>
                  </a:cubicBezTo>
                  <a:cubicBezTo>
                    <a:pt x="249" y="196"/>
                    <a:pt x="246" y="194"/>
                    <a:pt x="246" y="189"/>
                  </a:cubicBezTo>
                  <a:cubicBezTo>
                    <a:pt x="241" y="192"/>
                    <a:pt x="242" y="200"/>
                    <a:pt x="239" y="204"/>
                  </a:cubicBezTo>
                  <a:cubicBezTo>
                    <a:pt x="238" y="204"/>
                    <a:pt x="237" y="203"/>
                    <a:pt x="235" y="203"/>
                  </a:cubicBezTo>
                  <a:cubicBezTo>
                    <a:pt x="231" y="207"/>
                    <a:pt x="228" y="206"/>
                    <a:pt x="223" y="208"/>
                  </a:cubicBezTo>
                  <a:cubicBezTo>
                    <a:pt x="217" y="211"/>
                    <a:pt x="215" y="219"/>
                    <a:pt x="208" y="220"/>
                  </a:cubicBezTo>
                  <a:cubicBezTo>
                    <a:pt x="203" y="221"/>
                    <a:pt x="197" y="219"/>
                    <a:pt x="193" y="223"/>
                  </a:cubicBezTo>
                  <a:cubicBezTo>
                    <a:pt x="195" y="228"/>
                    <a:pt x="197" y="232"/>
                    <a:pt x="197" y="238"/>
                  </a:cubicBezTo>
                  <a:cubicBezTo>
                    <a:pt x="193" y="248"/>
                    <a:pt x="179" y="242"/>
                    <a:pt x="170" y="241"/>
                  </a:cubicBezTo>
                  <a:cubicBezTo>
                    <a:pt x="167" y="245"/>
                    <a:pt x="165" y="249"/>
                    <a:pt x="162" y="253"/>
                  </a:cubicBezTo>
                  <a:cubicBezTo>
                    <a:pt x="162" y="259"/>
                    <a:pt x="161" y="263"/>
                    <a:pt x="161" y="268"/>
                  </a:cubicBezTo>
                  <a:cubicBezTo>
                    <a:pt x="166" y="269"/>
                    <a:pt x="170" y="276"/>
                    <a:pt x="175" y="277"/>
                  </a:cubicBezTo>
                  <a:cubicBezTo>
                    <a:pt x="179" y="278"/>
                    <a:pt x="183" y="276"/>
                    <a:pt x="185" y="275"/>
                  </a:cubicBezTo>
                  <a:cubicBezTo>
                    <a:pt x="188" y="275"/>
                    <a:pt x="191" y="275"/>
                    <a:pt x="192" y="274"/>
                  </a:cubicBezTo>
                  <a:cubicBezTo>
                    <a:pt x="197" y="272"/>
                    <a:pt x="199" y="267"/>
                    <a:pt x="200" y="263"/>
                  </a:cubicBezTo>
                  <a:cubicBezTo>
                    <a:pt x="203" y="261"/>
                    <a:pt x="205" y="262"/>
                    <a:pt x="208" y="260"/>
                  </a:cubicBezTo>
                  <a:cubicBezTo>
                    <a:pt x="210" y="258"/>
                    <a:pt x="212" y="253"/>
                    <a:pt x="214" y="252"/>
                  </a:cubicBezTo>
                  <a:cubicBezTo>
                    <a:pt x="217" y="252"/>
                    <a:pt x="220" y="253"/>
                    <a:pt x="222" y="253"/>
                  </a:cubicBezTo>
                  <a:cubicBezTo>
                    <a:pt x="227" y="253"/>
                    <a:pt x="231" y="251"/>
                    <a:pt x="235" y="251"/>
                  </a:cubicBezTo>
                  <a:cubicBezTo>
                    <a:pt x="236" y="254"/>
                    <a:pt x="239" y="256"/>
                    <a:pt x="243" y="259"/>
                  </a:cubicBezTo>
                  <a:cubicBezTo>
                    <a:pt x="245" y="261"/>
                    <a:pt x="247" y="264"/>
                    <a:pt x="249" y="265"/>
                  </a:cubicBezTo>
                  <a:cubicBezTo>
                    <a:pt x="253" y="267"/>
                    <a:pt x="257" y="267"/>
                    <a:pt x="260" y="271"/>
                  </a:cubicBezTo>
                  <a:cubicBezTo>
                    <a:pt x="262" y="276"/>
                    <a:pt x="260" y="278"/>
                    <a:pt x="261" y="282"/>
                  </a:cubicBezTo>
                  <a:cubicBezTo>
                    <a:pt x="263" y="282"/>
                    <a:pt x="263" y="280"/>
                    <a:pt x="264" y="280"/>
                  </a:cubicBezTo>
                  <a:cubicBezTo>
                    <a:pt x="265" y="277"/>
                    <a:pt x="265" y="273"/>
                    <a:pt x="267" y="271"/>
                  </a:cubicBezTo>
                  <a:cubicBezTo>
                    <a:pt x="269" y="271"/>
                    <a:pt x="268" y="273"/>
                    <a:pt x="270" y="273"/>
                  </a:cubicBezTo>
                  <a:cubicBezTo>
                    <a:pt x="272" y="270"/>
                    <a:pt x="268" y="266"/>
                    <a:pt x="264" y="266"/>
                  </a:cubicBezTo>
                  <a:cubicBezTo>
                    <a:pt x="262" y="261"/>
                    <a:pt x="257" y="259"/>
                    <a:pt x="252" y="256"/>
                  </a:cubicBezTo>
                  <a:cubicBezTo>
                    <a:pt x="251" y="254"/>
                    <a:pt x="250" y="252"/>
                    <a:pt x="250" y="249"/>
                  </a:cubicBezTo>
                  <a:cubicBezTo>
                    <a:pt x="252" y="250"/>
                    <a:pt x="255" y="249"/>
                    <a:pt x="257" y="250"/>
                  </a:cubicBezTo>
                  <a:cubicBezTo>
                    <a:pt x="260" y="251"/>
                    <a:pt x="261" y="254"/>
                    <a:pt x="263" y="255"/>
                  </a:cubicBezTo>
                  <a:cubicBezTo>
                    <a:pt x="267" y="258"/>
                    <a:pt x="274" y="259"/>
                    <a:pt x="275" y="264"/>
                  </a:cubicBezTo>
                  <a:cubicBezTo>
                    <a:pt x="275" y="266"/>
                    <a:pt x="273" y="267"/>
                    <a:pt x="273" y="269"/>
                  </a:cubicBezTo>
                  <a:cubicBezTo>
                    <a:pt x="274" y="273"/>
                    <a:pt x="280" y="274"/>
                    <a:pt x="281" y="277"/>
                  </a:cubicBezTo>
                  <a:cubicBezTo>
                    <a:pt x="284" y="281"/>
                    <a:pt x="283" y="285"/>
                    <a:pt x="286" y="289"/>
                  </a:cubicBezTo>
                  <a:cubicBezTo>
                    <a:pt x="289" y="288"/>
                    <a:pt x="289" y="289"/>
                    <a:pt x="291" y="290"/>
                  </a:cubicBezTo>
                  <a:cubicBezTo>
                    <a:pt x="292" y="288"/>
                    <a:pt x="294" y="288"/>
                    <a:pt x="297" y="289"/>
                  </a:cubicBezTo>
                  <a:cubicBezTo>
                    <a:pt x="297" y="286"/>
                    <a:pt x="294" y="287"/>
                    <a:pt x="293" y="284"/>
                  </a:cubicBezTo>
                  <a:cubicBezTo>
                    <a:pt x="294" y="283"/>
                    <a:pt x="296" y="285"/>
                    <a:pt x="296" y="283"/>
                  </a:cubicBezTo>
                  <a:cubicBezTo>
                    <a:pt x="294" y="280"/>
                    <a:pt x="293" y="276"/>
                    <a:pt x="292" y="272"/>
                  </a:cubicBezTo>
                  <a:cubicBezTo>
                    <a:pt x="294" y="266"/>
                    <a:pt x="305" y="272"/>
                    <a:pt x="309" y="267"/>
                  </a:cubicBezTo>
                  <a:cubicBezTo>
                    <a:pt x="307" y="269"/>
                    <a:pt x="306" y="272"/>
                    <a:pt x="306" y="277"/>
                  </a:cubicBezTo>
                  <a:cubicBezTo>
                    <a:pt x="309" y="280"/>
                    <a:pt x="311" y="284"/>
                    <a:pt x="313" y="288"/>
                  </a:cubicBezTo>
                  <a:cubicBezTo>
                    <a:pt x="323" y="286"/>
                    <a:pt x="335" y="290"/>
                    <a:pt x="342" y="286"/>
                  </a:cubicBezTo>
                  <a:cubicBezTo>
                    <a:pt x="347" y="295"/>
                    <a:pt x="341" y="303"/>
                    <a:pt x="337" y="309"/>
                  </a:cubicBezTo>
                  <a:cubicBezTo>
                    <a:pt x="336" y="309"/>
                    <a:pt x="335" y="308"/>
                    <a:pt x="333" y="308"/>
                  </a:cubicBezTo>
                  <a:cubicBezTo>
                    <a:pt x="331" y="311"/>
                    <a:pt x="327" y="309"/>
                    <a:pt x="323" y="310"/>
                  </a:cubicBezTo>
                  <a:cubicBezTo>
                    <a:pt x="321" y="310"/>
                    <a:pt x="319" y="312"/>
                    <a:pt x="317" y="312"/>
                  </a:cubicBezTo>
                  <a:cubicBezTo>
                    <a:pt x="306" y="313"/>
                    <a:pt x="295" y="306"/>
                    <a:pt x="284" y="305"/>
                  </a:cubicBezTo>
                  <a:cubicBezTo>
                    <a:pt x="282" y="306"/>
                    <a:pt x="280" y="307"/>
                    <a:pt x="278" y="308"/>
                  </a:cubicBezTo>
                  <a:cubicBezTo>
                    <a:pt x="278" y="311"/>
                    <a:pt x="277" y="315"/>
                    <a:pt x="275" y="316"/>
                  </a:cubicBezTo>
                  <a:cubicBezTo>
                    <a:pt x="272" y="313"/>
                    <a:pt x="268" y="314"/>
                    <a:pt x="264" y="312"/>
                  </a:cubicBezTo>
                  <a:cubicBezTo>
                    <a:pt x="260" y="311"/>
                    <a:pt x="256" y="305"/>
                    <a:pt x="253" y="304"/>
                  </a:cubicBezTo>
                  <a:cubicBezTo>
                    <a:pt x="247" y="303"/>
                    <a:pt x="243" y="306"/>
                    <a:pt x="241" y="301"/>
                  </a:cubicBezTo>
                  <a:cubicBezTo>
                    <a:pt x="239" y="298"/>
                    <a:pt x="240" y="295"/>
                    <a:pt x="239" y="292"/>
                  </a:cubicBezTo>
                  <a:cubicBezTo>
                    <a:pt x="238" y="289"/>
                    <a:pt x="236" y="286"/>
                    <a:pt x="235" y="283"/>
                  </a:cubicBezTo>
                  <a:cubicBezTo>
                    <a:pt x="232" y="282"/>
                    <a:pt x="229" y="283"/>
                    <a:pt x="227" y="283"/>
                  </a:cubicBezTo>
                  <a:cubicBezTo>
                    <a:pt x="221" y="283"/>
                    <a:pt x="216" y="281"/>
                    <a:pt x="210" y="280"/>
                  </a:cubicBezTo>
                  <a:cubicBezTo>
                    <a:pt x="204" y="280"/>
                    <a:pt x="196" y="280"/>
                    <a:pt x="191" y="281"/>
                  </a:cubicBezTo>
                  <a:cubicBezTo>
                    <a:pt x="188" y="282"/>
                    <a:pt x="185" y="284"/>
                    <a:pt x="183" y="284"/>
                  </a:cubicBezTo>
                  <a:cubicBezTo>
                    <a:pt x="180" y="283"/>
                    <a:pt x="178" y="278"/>
                    <a:pt x="175" y="278"/>
                  </a:cubicBezTo>
                  <a:cubicBezTo>
                    <a:pt x="172" y="278"/>
                    <a:pt x="169" y="283"/>
                    <a:pt x="167" y="285"/>
                  </a:cubicBezTo>
                  <a:cubicBezTo>
                    <a:pt x="164" y="286"/>
                    <a:pt x="162" y="285"/>
                    <a:pt x="160" y="286"/>
                  </a:cubicBezTo>
                  <a:cubicBezTo>
                    <a:pt x="158" y="287"/>
                    <a:pt x="156" y="288"/>
                    <a:pt x="154" y="288"/>
                  </a:cubicBezTo>
                  <a:cubicBezTo>
                    <a:pt x="153" y="289"/>
                    <a:pt x="155" y="289"/>
                    <a:pt x="154" y="291"/>
                  </a:cubicBezTo>
                  <a:cubicBezTo>
                    <a:pt x="152" y="294"/>
                    <a:pt x="149" y="299"/>
                    <a:pt x="145" y="301"/>
                  </a:cubicBezTo>
                  <a:cubicBezTo>
                    <a:pt x="141" y="304"/>
                    <a:pt x="135" y="305"/>
                    <a:pt x="130" y="308"/>
                  </a:cubicBezTo>
                  <a:cubicBezTo>
                    <a:pt x="124" y="312"/>
                    <a:pt x="118" y="319"/>
                    <a:pt x="116" y="327"/>
                  </a:cubicBezTo>
                  <a:cubicBezTo>
                    <a:pt x="115" y="332"/>
                    <a:pt x="114" y="338"/>
                    <a:pt x="113" y="345"/>
                  </a:cubicBezTo>
                  <a:cubicBezTo>
                    <a:pt x="106" y="351"/>
                    <a:pt x="114" y="360"/>
                    <a:pt x="111" y="369"/>
                  </a:cubicBezTo>
                  <a:cubicBezTo>
                    <a:pt x="115" y="375"/>
                    <a:pt x="120" y="377"/>
                    <a:pt x="122" y="382"/>
                  </a:cubicBezTo>
                  <a:cubicBezTo>
                    <a:pt x="124" y="385"/>
                    <a:pt x="123" y="389"/>
                    <a:pt x="124" y="392"/>
                  </a:cubicBezTo>
                  <a:cubicBezTo>
                    <a:pt x="125" y="396"/>
                    <a:pt x="130" y="399"/>
                    <a:pt x="132" y="402"/>
                  </a:cubicBezTo>
                  <a:cubicBezTo>
                    <a:pt x="135" y="405"/>
                    <a:pt x="137" y="409"/>
                    <a:pt x="141" y="410"/>
                  </a:cubicBezTo>
                  <a:cubicBezTo>
                    <a:pt x="148" y="414"/>
                    <a:pt x="156" y="413"/>
                    <a:pt x="165" y="415"/>
                  </a:cubicBezTo>
                  <a:cubicBezTo>
                    <a:pt x="170" y="416"/>
                    <a:pt x="174" y="419"/>
                    <a:pt x="181" y="418"/>
                  </a:cubicBezTo>
                  <a:cubicBezTo>
                    <a:pt x="185" y="418"/>
                    <a:pt x="190" y="416"/>
                    <a:pt x="194" y="416"/>
                  </a:cubicBezTo>
                  <a:cubicBezTo>
                    <a:pt x="197" y="417"/>
                    <a:pt x="199" y="420"/>
                    <a:pt x="203" y="420"/>
                  </a:cubicBezTo>
                  <a:cubicBezTo>
                    <a:pt x="206" y="425"/>
                    <a:pt x="213" y="427"/>
                    <a:pt x="222" y="427"/>
                  </a:cubicBezTo>
                  <a:cubicBezTo>
                    <a:pt x="224" y="428"/>
                    <a:pt x="226" y="430"/>
                    <a:pt x="228" y="433"/>
                  </a:cubicBezTo>
                  <a:cubicBezTo>
                    <a:pt x="225" y="437"/>
                    <a:pt x="222" y="442"/>
                    <a:pt x="221" y="448"/>
                  </a:cubicBezTo>
                  <a:cubicBezTo>
                    <a:pt x="231" y="458"/>
                    <a:pt x="239" y="469"/>
                    <a:pt x="248" y="479"/>
                  </a:cubicBezTo>
                  <a:cubicBezTo>
                    <a:pt x="246" y="482"/>
                    <a:pt x="245" y="484"/>
                    <a:pt x="245" y="489"/>
                  </a:cubicBezTo>
                  <a:cubicBezTo>
                    <a:pt x="243" y="491"/>
                    <a:pt x="241" y="491"/>
                    <a:pt x="240" y="493"/>
                  </a:cubicBezTo>
                  <a:cubicBezTo>
                    <a:pt x="239" y="496"/>
                    <a:pt x="240" y="502"/>
                    <a:pt x="238" y="505"/>
                  </a:cubicBezTo>
                  <a:cubicBezTo>
                    <a:pt x="241" y="510"/>
                    <a:pt x="248" y="512"/>
                    <a:pt x="250" y="517"/>
                  </a:cubicBezTo>
                  <a:cubicBezTo>
                    <a:pt x="252" y="520"/>
                    <a:pt x="252" y="523"/>
                    <a:pt x="253" y="525"/>
                  </a:cubicBezTo>
                  <a:cubicBezTo>
                    <a:pt x="257" y="529"/>
                    <a:pt x="264" y="533"/>
                    <a:pt x="269" y="536"/>
                  </a:cubicBezTo>
                  <a:cubicBezTo>
                    <a:pt x="270" y="537"/>
                    <a:pt x="269" y="538"/>
                    <a:pt x="270" y="539"/>
                  </a:cubicBezTo>
                  <a:cubicBezTo>
                    <a:pt x="281" y="543"/>
                    <a:pt x="295" y="540"/>
                    <a:pt x="305" y="538"/>
                  </a:cubicBezTo>
                  <a:cubicBezTo>
                    <a:pt x="317" y="535"/>
                    <a:pt x="328" y="531"/>
                    <a:pt x="333" y="524"/>
                  </a:cubicBezTo>
                  <a:cubicBezTo>
                    <a:pt x="334" y="523"/>
                    <a:pt x="333" y="522"/>
                    <a:pt x="334" y="521"/>
                  </a:cubicBezTo>
                  <a:cubicBezTo>
                    <a:pt x="336" y="518"/>
                    <a:pt x="339" y="516"/>
                    <a:pt x="343" y="514"/>
                  </a:cubicBezTo>
                  <a:cubicBezTo>
                    <a:pt x="342" y="510"/>
                    <a:pt x="344" y="508"/>
                    <a:pt x="345" y="506"/>
                  </a:cubicBezTo>
                  <a:cubicBezTo>
                    <a:pt x="354" y="499"/>
                    <a:pt x="365" y="496"/>
                    <a:pt x="371" y="487"/>
                  </a:cubicBezTo>
                  <a:cubicBezTo>
                    <a:pt x="370" y="476"/>
                    <a:pt x="371" y="465"/>
                    <a:pt x="368" y="456"/>
                  </a:cubicBezTo>
                  <a:cubicBezTo>
                    <a:pt x="372" y="453"/>
                    <a:pt x="374" y="447"/>
                    <a:pt x="379" y="443"/>
                  </a:cubicBezTo>
                  <a:cubicBezTo>
                    <a:pt x="381" y="442"/>
                    <a:pt x="384" y="441"/>
                    <a:pt x="386" y="439"/>
                  </a:cubicBezTo>
                  <a:cubicBezTo>
                    <a:pt x="391" y="435"/>
                    <a:pt x="395" y="426"/>
                    <a:pt x="402" y="421"/>
                  </a:cubicBezTo>
                  <a:cubicBezTo>
                    <a:pt x="405" y="418"/>
                    <a:pt x="411" y="414"/>
                    <a:pt x="412" y="410"/>
                  </a:cubicBezTo>
                  <a:cubicBezTo>
                    <a:pt x="414" y="408"/>
                    <a:pt x="414" y="404"/>
                    <a:pt x="415" y="402"/>
                  </a:cubicBezTo>
                  <a:cubicBezTo>
                    <a:pt x="415" y="399"/>
                    <a:pt x="417" y="396"/>
                    <a:pt x="418" y="393"/>
                  </a:cubicBezTo>
                  <a:cubicBezTo>
                    <a:pt x="420" y="388"/>
                    <a:pt x="424" y="386"/>
                    <a:pt x="422" y="380"/>
                  </a:cubicBezTo>
                  <a:cubicBezTo>
                    <a:pt x="419" y="380"/>
                    <a:pt x="417" y="380"/>
                    <a:pt x="415" y="380"/>
                  </a:cubicBezTo>
                  <a:cubicBezTo>
                    <a:pt x="408" y="382"/>
                    <a:pt x="395" y="394"/>
                    <a:pt x="388" y="388"/>
                  </a:cubicBezTo>
                  <a:cubicBezTo>
                    <a:pt x="388" y="385"/>
                    <a:pt x="388" y="385"/>
                    <a:pt x="388" y="385"/>
                  </a:cubicBezTo>
                  <a:cubicBezTo>
                    <a:pt x="395" y="383"/>
                    <a:pt x="401" y="378"/>
                    <a:pt x="406" y="374"/>
                  </a:cubicBezTo>
                  <a:cubicBezTo>
                    <a:pt x="411" y="371"/>
                    <a:pt x="417" y="368"/>
                    <a:pt x="421" y="364"/>
                  </a:cubicBezTo>
                  <a:cubicBezTo>
                    <a:pt x="424" y="362"/>
                    <a:pt x="425" y="357"/>
                    <a:pt x="429" y="355"/>
                  </a:cubicBezTo>
                  <a:cubicBezTo>
                    <a:pt x="434" y="352"/>
                    <a:pt x="441" y="352"/>
                    <a:pt x="444" y="346"/>
                  </a:cubicBezTo>
                  <a:cubicBezTo>
                    <a:pt x="444" y="337"/>
                    <a:pt x="447" y="330"/>
                    <a:pt x="450" y="323"/>
                  </a:cubicBezTo>
                  <a:cubicBezTo>
                    <a:pt x="447" y="321"/>
                    <a:pt x="447" y="318"/>
                    <a:pt x="444" y="316"/>
                  </a:cubicBezTo>
                  <a:cubicBezTo>
                    <a:pt x="442" y="314"/>
                    <a:pt x="437" y="314"/>
                    <a:pt x="436" y="309"/>
                  </a:cubicBezTo>
                  <a:cubicBezTo>
                    <a:pt x="441" y="307"/>
                    <a:pt x="447" y="307"/>
                    <a:pt x="453" y="308"/>
                  </a:cubicBezTo>
                  <a:cubicBezTo>
                    <a:pt x="457" y="303"/>
                    <a:pt x="461" y="299"/>
                    <a:pt x="468" y="297"/>
                  </a:cubicBezTo>
                  <a:cubicBezTo>
                    <a:pt x="468" y="299"/>
                    <a:pt x="469" y="299"/>
                    <a:pt x="470" y="300"/>
                  </a:cubicBezTo>
                  <a:cubicBezTo>
                    <a:pt x="478" y="300"/>
                    <a:pt x="481" y="306"/>
                    <a:pt x="487" y="309"/>
                  </a:cubicBezTo>
                  <a:cubicBezTo>
                    <a:pt x="489" y="308"/>
                    <a:pt x="489" y="306"/>
                    <a:pt x="491" y="306"/>
                  </a:cubicBezTo>
                  <a:cubicBezTo>
                    <a:pt x="496" y="309"/>
                    <a:pt x="496" y="318"/>
                    <a:pt x="498" y="326"/>
                  </a:cubicBezTo>
                  <a:cubicBezTo>
                    <a:pt x="499" y="328"/>
                    <a:pt x="501" y="329"/>
                    <a:pt x="502" y="331"/>
                  </a:cubicBezTo>
                  <a:cubicBezTo>
                    <a:pt x="502" y="333"/>
                    <a:pt x="502" y="334"/>
                    <a:pt x="502" y="337"/>
                  </a:cubicBezTo>
                  <a:cubicBezTo>
                    <a:pt x="505" y="339"/>
                    <a:pt x="507" y="341"/>
                    <a:pt x="508" y="345"/>
                  </a:cubicBezTo>
                  <a:cubicBezTo>
                    <a:pt x="510" y="346"/>
                    <a:pt x="513" y="346"/>
                    <a:pt x="513" y="348"/>
                  </a:cubicBezTo>
                  <a:cubicBezTo>
                    <a:pt x="516" y="340"/>
                    <a:pt x="519" y="332"/>
                    <a:pt x="519" y="322"/>
                  </a:cubicBezTo>
                  <a:cubicBezTo>
                    <a:pt x="519" y="318"/>
                    <a:pt x="517" y="315"/>
                    <a:pt x="518" y="311"/>
                  </a:cubicBezTo>
                  <a:cubicBezTo>
                    <a:pt x="518" y="304"/>
                    <a:pt x="522" y="298"/>
                    <a:pt x="524" y="291"/>
                  </a:cubicBezTo>
                  <a:cubicBezTo>
                    <a:pt x="525" y="288"/>
                    <a:pt x="525" y="284"/>
                    <a:pt x="525" y="282"/>
                  </a:cubicBezTo>
                  <a:cubicBezTo>
                    <a:pt x="526" y="280"/>
                    <a:pt x="527" y="278"/>
                    <a:pt x="527" y="275"/>
                  </a:cubicBezTo>
                  <a:cubicBezTo>
                    <a:pt x="528" y="269"/>
                    <a:pt x="530" y="266"/>
                    <a:pt x="532" y="261"/>
                  </a:cubicBezTo>
                  <a:cubicBezTo>
                    <a:pt x="539" y="261"/>
                    <a:pt x="540" y="268"/>
                    <a:pt x="543" y="273"/>
                  </a:cubicBezTo>
                  <a:cubicBezTo>
                    <a:pt x="550" y="266"/>
                    <a:pt x="549" y="282"/>
                    <a:pt x="550" y="291"/>
                  </a:cubicBezTo>
                  <a:cubicBezTo>
                    <a:pt x="550" y="295"/>
                    <a:pt x="551" y="299"/>
                    <a:pt x="552" y="301"/>
                  </a:cubicBezTo>
                  <a:cubicBezTo>
                    <a:pt x="552" y="298"/>
                    <a:pt x="553" y="295"/>
                    <a:pt x="553" y="292"/>
                  </a:cubicBezTo>
                  <a:cubicBezTo>
                    <a:pt x="553" y="292"/>
                    <a:pt x="553" y="292"/>
                    <a:pt x="553" y="292"/>
                  </a:cubicBezTo>
                  <a:cubicBezTo>
                    <a:pt x="552" y="287"/>
                    <a:pt x="551" y="279"/>
                    <a:pt x="553" y="274"/>
                  </a:cubicBezTo>
                  <a:close/>
                  <a:moveTo>
                    <a:pt x="405" y="247"/>
                  </a:moveTo>
                  <a:cubicBezTo>
                    <a:pt x="404" y="247"/>
                    <a:pt x="404" y="246"/>
                    <a:pt x="404" y="245"/>
                  </a:cubicBezTo>
                  <a:cubicBezTo>
                    <a:pt x="405" y="245"/>
                    <a:pt x="406" y="246"/>
                    <a:pt x="405" y="247"/>
                  </a:cubicBezTo>
                  <a:close/>
                  <a:moveTo>
                    <a:pt x="403" y="244"/>
                  </a:moveTo>
                  <a:cubicBezTo>
                    <a:pt x="403" y="244"/>
                    <a:pt x="404" y="246"/>
                    <a:pt x="403" y="246"/>
                  </a:cubicBezTo>
                  <a:cubicBezTo>
                    <a:pt x="402" y="247"/>
                    <a:pt x="402" y="245"/>
                    <a:pt x="403" y="244"/>
                  </a:cubicBezTo>
                  <a:close/>
                  <a:moveTo>
                    <a:pt x="336" y="259"/>
                  </a:moveTo>
                  <a:cubicBezTo>
                    <a:pt x="334" y="259"/>
                    <a:pt x="333" y="260"/>
                    <a:pt x="331" y="260"/>
                  </a:cubicBezTo>
                  <a:cubicBezTo>
                    <a:pt x="324" y="262"/>
                    <a:pt x="316" y="263"/>
                    <a:pt x="312" y="266"/>
                  </a:cubicBezTo>
                  <a:cubicBezTo>
                    <a:pt x="311" y="265"/>
                    <a:pt x="313" y="264"/>
                    <a:pt x="313" y="263"/>
                  </a:cubicBezTo>
                  <a:cubicBezTo>
                    <a:pt x="313" y="257"/>
                    <a:pt x="314" y="250"/>
                    <a:pt x="314" y="245"/>
                  </a:cubicBezTo>
                  <a:cubicBezTo>
                    <a:pt x="316" y="244"/>
                    <a:pt x="317" y="241"/>
                    <a:pt x="319" y="241"/>
                  </a:cubicBezTo>
                  <a:cubicBezTo>
                    <a:pt x="324" y="240"/>
                    <a:pt x="326" y="246"/>
                    <a:pt x="330" y="246"/>
                  </a:cubicBezTo>
                  <a:cubicBezTo>
                    <a:pt x="331" y="248"/>
                    <a:pt x="328" y="248"/>
                    <a:pt x="328" y="250"/>
                  </a:cubicBezTo>
                  <a:cubicBezTo>
                    <a:pt x="330" y="251"/>
                    <a:pt x="333" y="251"/>
                    <a:pt x="335" y="252"/>
                  </a:cubicBezTo>
                  <a:cubicBezTo>
                    <a:pt x="337" y="251"/>
                    <a:pt x="339" y="248"/>
                    <a:pt x="341" y="247"/>
                  </a:cubicBezTo>
                  <a:cubicBezTo>
                    <a:pt x="340" y="246"/>
                    <a:pt x="335" y="248"/>
                    <a:pt x="333" y="246"/>
                  </a:cubicBezTo>
                  <a:cubicBezTo>
                    <a:pt x="335" y="241"/>
                    <a:pt x="340" y="238"/>
                    <a:pt x="344" y="235"/>
                  </a:cubicBezTo>
                  <a:cubicBezTo>
                    <a:pt x="349" y="237"/>
                    <a:pt x="345" y="241"/>
                    <a:pt x="344" y="245"/>
                  </a:cubicBezTo>
                  <a:cubicBezTo>
                    <a:pt x="345" y="247"/>
                    <a:pt x="349" y="246"/>
                    <a:pt x="352" y="247"/>
                  </a:cubicBezTo>
                  <a:cubicBezTo>
                    <a:pt x="354" y="248"/>
                    <a:pt x="361" y="253"/>
                    <a:pt x="361" y="254"/>
                  </a:cubicBezTo>
                  <a:cubicBezTo>
                    <a:pt x="361" y="257"/>
                    <a:pt x="357" y="258"/>
                    <a:pt x="355" y="259"/>
                  </a:cubicBezTo>
                  <a:cubicBezTo>
                    <a:pt x="349" y="259"/>
                    <a:pt x="340" y="258"/>
                    <a:pt x="336" y="259"/>
                  </a:cubicBezTo>
                  <a:close/>
                  <a:moveTo>
                    <a:pt x="335" y="450"/>
                  </a:moveTo>
                  <a:cubicBezTo>
                    <a:pt x="335" y="448"/>
                    <a:pt x="334" y="448"/>
                    <a:pt x="334" y="446"/>
                  </a:cubicBezTo>
                  <a:cubicBezTo>
                    <a:pt x="335" y="445"/>
                    <a:pt x="337" y="446"/>
                    <a:pt x="339" y="446"/>
                  </a:cubicBezTo>
                  <a:cubicBezTo>
                    <a:pt x="339" y="446"/>
                    <a:pt x="339" y="444"/>
                    <a:pt x="339" y="444"/>
                  </a:cubicBezTo>
                  <a:cubicBezTo>
                    <a:pt x="341" y="444"/>
                    <a:pt x="341" y="444"/>
                    <a:pt x="343" y="444"/>
                  </a:cubicBezTo>
                  <a:cubicBezTo>
                    <a:pt x="342" y="448"/>
                    <a:pt x="340" y="450"/>
                    <a:pt x="335" y="450"/>
                  </a:cubicBezTo>
                  <a:close/>
                  <a:moveTo>
                    <a:pt x="377" y="377"/>
                  </a:moveTo>
                  <a:cubicBezTo>
                    <a:pt x="376" y="375"/>
                    <a:pt x="374" y="373"/>
                    <a:pt x="373" y="371"/>
                  </a:cubicBezTo>
                  <a:cubicBezTo>
                    <a:pt x="365" y="369"/>
                    <a:pt x="356" y="360"/>
                    <a:pt x="361" y="351"/>
                  </a:cubicBezTo>
                  <a:cubicBezTo>
                    <a:pt x="361" y="349"/>
                    <a:pt x="359" y="348"/>
                    <a:pt x="358" y="347"/>
                  </a:cubicBezTo>
                  <a:cubicBezTo>
                    <a:pt x="351" y="348"/>
                    <a:pt x="348" y="343"/>
                    <a:pt x="346" y="338"/>
                  </a:cubicBezTo>
                  <a:cubicBezTo>
                    <a:pt x="344" y="334"/>
                    <a:pt x="339" y="329"/>
                    <a:pt x="340" y="327"/>
                  </a:cubicBezTo>
                  <a:cubicBezTo>
                    <a:pt x="340" y="321"/>
                    <a:pt x="349" y="327"/>
                    <a:pt x="352" y="329"/>
                  </a:cubicBezTo>
                  <a:cubicBezTo>
                    <a:pt x="356" y="346"/>
                    <a:pt x="370" y="353"/>
                    <a:pt x="380" y="363"/>
                  </a:cubicBezTo>
                  <a:cubicBezTo>
                    <a:pt x="381" y="368"/>
                    <a:pt x="383" y="373"/>
                    <a:pt x="384" y="378"/>
                  </a:cubicBezTo>
                  <a:cubicBezTo>
                    <a:pt x="382" y="377"/>
                    <a:pt x="380" y="377"/>
                    <a:pt x="377" y="377"/>
                  </a:cubicBezTo>
                  <a:close/>
                  <a:moveTo>
                    <a:pt x="392" y="258"/>
                  </a:moveTo>
                  <a:cubicBezTo>
                    <a:pt x="393" y="256"/>
                    <a:pt x="394" y="255"/>
                    <a:pt x="394" y="254"/>
                  </a:cubicBezTo>
                  <a:cubicBezTo>
                    <a:pt x="390" y="246"/>
                    <a:pt x="381" y="242"/>
                    <a:pt x="383" y="231"/>
                  </a:cubicBezTo>
                  <a:cubicBezTo>
                    <a:pt x="385" y="229"/>
                    <a:pt x="387" y="226"/>
                    <a:pt x="389" y="224"/>
                  </a:cubicBezTo>
                  <a:cubicBezTo>
                    <a:pt x="390" y="224"/>
                    <a:pt x="390" y="225"/>
                    <a:pt x="392" y="225"/>
                  </a:cubicBezTo>
                  <a:cubicBezTo>
                    <a:pt x="392" y="225"/>
                    <a:pt x="393" y="224"/>
                    <a:pt x="393" y="223"/>
                  </a:cubicBezTo>
                  <a:cubicBezTo>
                    <a:pt x="394" y="223"/>
                    <a:pt x="394" y="224"/>
                    <a:pt x="395" y="224"/>
                  </a:cubicBezTo>
                  <a:cubicBezTo>
                    <a:pt x="393" y="227"/>
                    <a:pt x="392" y="231"/>
                    <a:pt x="389" y="233"/>
                  </a:cubicBezTo>
                  <a:cubicBezTo>
                    <a:pt x="391" y="239"/>
                    <a:pt x="395" y="244"/>
                    <a:pt x="401" y="247"/>
                  </a:cubicBezTo>
                  <a:cubicBezTo>
                    <a:pt x="404" y="252"/>
                    <a:pt x="407" y="256"/>
                    <a:pt x="409" y="262"/>
                  </a:cubicBezTo>
                  <a:cubicBezTo>
                    <a:pt x="409" y="263"/>
                    <a:pt x="408" y="264"/>
                    <a:pt x="408" y="266"/>
                  </a:cubicBezTo>
                  <a:cubicBezTo>
                    <a:pt x="405" y="266"/>
                    <a:pt x="402" y="266"/>
                    <a:pt x="400" y="267"/>
                  </a:cubicBezTo>
                  <a:cubicBezTo>
                    <a:pt x="397" y="264"/>
                    <a:pt x="394" y="262"/>
                    <a:pt x="392" y="258"/>
                  </a:cubicBezTo>
                  <a:close/>
                  <a:moveTo>
                    <a:pt x="429" y="319"/>
                  </a:moveTo>
                  <a:cubicBezTo>
                    <a:pt x="426" y="319"/>
                    <a:pt x="423" y="320"/>
                    <a:pt x="420" y="320"/>
                  </a:cubicBezTo>
                  <a:cubicBezTo>
                    <a:pt x="411" y="318"/>
                    <a:pt x="408" y="309"/>
                    <a:pt x="401" y="306"/>
                  </a:cubicBezTo>
                  <a:cubicBezTo>
                    <a:pt x="401" y="304"/>
                    <a:pt x="401" y="304"/>
                    <a:pt x="402" y="303"/>
                  </a:cubicBezTo>
                  <a:cubicBezTo>
                    <a:pt x="404" y="302"/>
                    <a:pt x="405" y="303"/>
                    <a:pt x="406" y="301"/>
                  </a:cubicBezTo>
                  <a:cubicBezTo>
                    <a:pt x="410" y="305"/>
                    <a:pt x="414" y="310"/>
                    <a:pt x="420" y="312"/>
                  </a:cubicBezTo>
                  <a:cubicBezTo>
                    <a:pt x="423" y="311"/>
                    <a:pt x="427" y="311"/>
                    <a:pt x="431" y="310"/>
                  </a:cubicBezTo>
                  <a:cubicBezTo>
                    <a:pt x="430" y="314"/>
                    <a:pt x="430" y="316"/>
                    <a:pt x="429" y="319"/>
                  </a:cubicBezTo>
                  <a:close/>
                  <a:moveTo>
                    <a:pt x="56" y="418"/>
                  </a:moveTo>
                  <a:cubicBezTo>
                    <a:pt x="55" y="408"/>
                    <a:pt x="51" y="403"/>
                    <a:pt x="47" y="395"/>
                  </a:cubicBezTo>
                  <a:cubicBezTo>
                    <a:pt x="44" y="390"/>
                    <a:pt x="41" y="385"/>
                    <a:pt x="38" y="381"/>
                  </a:cubicBezTo>
                  <a:cubicBezTo>
                    <a:pt x="36" y="378"/>
                    <a:pt x="31" y="375"/>
                    <a:pt x="29" y="372"/>
                  </a:cubicBezTo>
                  <a:cubicBezTo>
                    <a:pt x="26" y="366"/>
                    <a:pt x="24" y="361"/>
                    <a:pt x="21" y="355"/>
                  </a:cubicBezTo>
                  <a:cubicBezTo>
                    <a:pt x="20" y="353"/>
                    <a:pt x="19" y="351"/>
                    <a:pt x="18" y="350"/>
                  </a:cubicBezTo>
                  <a:cubicBezTo>
                    <a:pt x="17" y="344"/>
                    <a:pt x="16" y="338"/>
                    <a:pt x="15" y="333"/>
                  </a:cubicBezTo>
                  <a:cubicBezTo>
                    <a:pt x="14" y="328"/>
                    <a:pt x="12" y="322"/>
                    <a:pt x="10" y="318"/>
                  </a:cubicBezTo>
                  <a:cubicBezTo>
                    <a:pt x="9" y="315"/>
                    <a:pt x="5" y="311"/>
                    <a:pt x="5" y="308"/>
                  </a:cubicBezTo>
                  <a:cubicBezTo>
                    <a:pt x="5" y="306"/>
                    <a:pt x="5" y="304"/>
                    <a:pt x="5" y="303"/>
                  </a:cubicBezTo>
                  <a:cubicBezTo>
                    <a:pt x="5" y="288"/>
                    <a:pt x="3" y="271"/>
                    <a:pt x="1" y="260"/>
                  </a:cubicBezTo>
                  <a:cubicBezTo>
                    <a:pt x="1" y="261"/>
                    <a:pt x="1" y="263"/>
                    <a:pt x="0" y="264"/>
                  </a:cubicBezTo>
                  <a:cubicBezTo>
                    <a:pt x="0" y="268"/>
                    <a:pt x="0" y="272"/>
                    <a:pt x="0" y="276"/>
                  </a:cubicBezTo>
                  <a:cubicBezTo>
                    <a:pt x="0" y="339"/>
                    <a:pt x="21" y="396"/>
                    <a:pt x="56" y="443"/>
                  </a:cubicBezTo>
                  <a:cubicBezTo>
                    <a:pt x="56" y="443"/>
                    <a:pt x="57" y="443"/>
                    <a:pt x="58" y="443"/>
                  </a:cubicBezTo>
                  <a:cubicBezTo>
                    <a:pt x="56" y="440"/>
                    <a:pt x="55" y="434"/>
                    <a:pt x="53" y="429"/>
                  </a:cubicBezTo>
                  <a:cubicBezTo>
                    <a:pt x="52" y="423"/>
                    <a:pt x="50" y="420"/>
                    <a:pt x="56" y="418"/>
                  </a:cubicBezTo>
                  <a:close/>
                  <a:moveTo>
                    <a:pt x="9" y="211"/>
                  </a:moveTo>
                  <a:cubicBezTo>
                    <a:pt x="8" y="216"/>
                    <a:pt x="5" y="223"/>
                    <a:pt x="6" y="230"/>
                  </a:cubicBezTo>
                  <a:cubicBezTo>
                    <a:pt x="7" y="224"/>
                    <a:pt x="9" y="217"/>
                    <a:pt x="9" y="211"/>
                  </a:cubicBezTo>
                  <a:close/>
                  <a:moveTo>
                    <a:pt x="9" y="205"/>
                  </a:moveTo>
                  <a:cubicBezTo>
                    <a:pt x="9" y="207"/>
                    <a:pt x="8" y="208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09"/>
                    <a:pt x="9" y="207"/>
                    <a:pt x="9" y="205"/>
                  </a:cubicBezTo>
                  <a:close/>
                  <a:moveTo>
                    <a:pt x="6" y="231"/>
                  </a:moveTo>
                  <a:cubicBezTo>
                    <a:pt x="6" y="233"/>
                    <a:pt x="4" y="236"/>
                    <a:pt x="5" y="239"/>
                  </a:cubicBezTo>
                  <a:cubicBezTo>
                    <a:pt x="8" y="238"/>
                    <a:pt x="8" y="232"/>
                    <a:pt x="6" y="231"/>
                  </a:cubicBezTo>
                  <a:close/>
                  <a:moveTo>
                    <a:pt x="189" y="138"/>
                  </a:moveTo>
                  <a:cubicBezTo>
                    <a:pt x="185" y="136"/>
                    <a:pt x="179" y="137"/>
                    <a:pt x="175" y="135"/>
                  </a:cubicBezTo>
                  <a:cubicBezTo>
                    <a:pt x="175" y="137"/>
                    <a:pt x="173" y="138"/>
                    <a:pt x="173" y="140"/>
                  </a:cubicBezTo>
                  <a:cubicBezTo>
                    <a:pt x="174" y="144"/>
                    <a:pt x="177" y="147"/>
                    <a:pt x="181" y="149"/>
                  </a:cubicBezTo>
                  <a:cubicBezTo>
                    <a:pt x="185" y="146"/>
                    <a:pt x="190" y="145"/>
                    <a:pt x="195" y="144"/>
                  </a:cubicBezTo>
                  <a:cubicBezTo>
                    <a:pt x="193" y="142"/>
                    <a:pt x="192" y="139"/>
                    <a:pt x="189" y="138"/>
                  </a:cubicBezTo>
                  <a:close/>
                  <a:moveTo>
                    <a:pt x="346" y="122"/>
                  </a:moveTo>
                  <a:cubicBezTo>
                    <a:pt x="348" y="123"/>
                    <a:pt x="352" y="123"/>
                    <a:pt x="355" y="123"/>
                  </a:cubicBezTo>
                  <a:cubicBezTo>
                    <a:pt x="356" y="118"/>
                    <a:pt x="351" y="119"/>
                    <a:pt x="350" y="116"/>
                  </a:cubicBezTo>
                  <a:cubicBezTo>
                    <a:pt x="351" y="113"/>
                    <a:pt x="351" y="110"/>
                    <a:pt x="350" y="107"/>
                  </a:cubicBezTo>
                  <a:cubicBezTo>
                    <a:pt x="353" y="104"/>
                    <a:pt x="354" y="102"/>
                    <a:pt x="355" y="98"/>
                  </a:cubicBezTo>
                  <a:cubicBezTo>
                    <a:pt x="356" y="98"/>
                    <a:pt x="357" y="97"/>
                    <a:pt x="358" y="97"/>
                  </a:cubicBezTo>
                  <a:cubicBezTo>
                    <a:pt x="357" y="92"/>
                    <a:pt x="349" y="97"/>
                    <a:pt x="347" y="98"/>
                  </a:cubicBezTo>
                  <a:cubicBezTo>
                    <a:pt x="347" y="99"/>
                    <a:pt x="347" y="101"/>
                    <a:pt x="347" y="102"/>
                  </a:cubicBezTo>
                  <a:cubicBezTo>
                    <a:pt x="341" y="105"/>
                    <a:pt x="342" y="118"/>
                    <a:pt x="346" y="122"/>
                  </a:cubicBezTo>
                  <a:close/>
                  <a:moveTo>
                    <a:pt x="302" y="295"/>
                  </a:moveTo>
                  <a:cubicBezTo>
                    <a:pt x="303" y="293"/>
                    <a:pt x="300" y="292"/>
                    <a:pt x="299" y="292"/>
                  </a:cubicBezTo>
                  <a:cubicBezTo>
                    <a:pt x="298" y="292"/>
                    <a:pt x="298" y="294"/>
                    <a:pt x="298" y="295"/>
                  </a:cubicBezTo>
                  <a:cubicBezTo>
                    <a:pt x="301" y="295"/>
                    <a:pt x="300" y="294"/>
                    <a:pt x="302" y="295"/>
                  </a:cubicBezTo>
                  <a:close/>
                  <a:moveTo>
                    <a:pt x="259" y="281"/>
                  </a:moveTo>
                  <a:cubicBezTo>
                    <a:pt x="257" y="277"/>
                    <a:pt x="253" y="277"/>
                    <a:pt x="249" y="280"/>
                  </a:cubicBezTo>
                  <a:cubicBezTo>
                    <a:pt x="248" y="279"/>
                    <a:pt x="248" y="278"/>
                    <a:pt x="247" y="278"/>
                  </a:cubicBezTo>
                  <a:cubicBezTo>
                    <a:pt x="246" y="279"/>
                    <a:pt x="246" y="280"/>
                    <a:pt x="245" y="282"/>
                  </a:cubicBezTo>
                  <a:cubicBezTo>
                    <a:pt x="249" y="283"/>
                    <a:pt x="252" y="285"/>
                    <a:pt x="255" y="287"/>
                  </a:cubicBezTo>
                  <a:cubicBezTo>
                    <a:pt x="256" y="284"/>
                    <a:pt x="257" y="283"/>
                    <a:pt x="259" y="281"/>
                  </a:cubicBezTo>
                  <a:close/>
                  <a:moveTo>
                    <a:pt x="229" y="267"/>
                  </a:moveTo>
                  <a:cubicBezTo>
                    <a:pt x="230" y="270"/>
                    <a:pt x="232" y="273"/>
                    <a:pt x="234" y="275"/>
                  </a:cubicBezTo>
                  <a:cubicBezTo>
                    <a:pt x="234" y="270"/>
                    <a:pt x="238" y="269"/>
                    <a:pt x="236" y="265"/>
                  </a:cubicBezTo>
                  <a:cubicBezTo>
                    <a:pt x="233" y="263"/>
                    <a:pt x="231" y="265"/>
                    <a:pt x="229" y="267"/>
                  </a:cubicBezTo>
                  <a:close/>
                  <a:moveTo>
                    <a:pt x="236" y="258"/>
                  </a:moveTo>
                  <a:cubicBezTo>
                    <a:pt x="235" y="257"/>
                    <a:pt x="235" y="256"/>
                    <a:pt x="233" y="256"/>
                  </a:cubicBezTo>
                  <a:cubicBezTo>
                    <a:pt x="233" y="258"/>
                    <a:pt x="233" y="259"/>
                    <a:pt x="234" y="260"/>
                  </a:cubicBezTo>
                  <a:cubicBezTo>
                    <a:pt x="235" y="259"/>
                    <a:pt x="236" y="259"/>
                    <a:pt x="236" y="258"/>
                  </a:cubicBezTo>
                  <a:close/>
                  <a:moveTo>
                    <a:pt x="376" y="60"/>
                  </a:moveTo>
                  <a:cubicBezTo>
                    <a:pt x="374" y="61"/>
                    <a:pt x="371" y="59"/>
                    <a:pt x="370" y="61"/>
                  </a:cubicBezTo>
                  <a:cubicBezTo>
                    <a:pt x="371" y="62"/>
                    <a:pt x="374" y="64"/>
                    <a:pt x="376" y="64"/>
                  </a:cubicBezTo>
                  <a:cubicBezTo>
                    <a:pt x="376" y="62"/>
                    <a:pt x="375" y="61"/>
                    <a:pt x="376" y="60"/>
                  </a:cubicBezTo>
                  <a:close/>
                  <a:moveTo>
                    <a:pt x="519" y="337"/>
                  </a:moveTo>
                  <a:cubicBezTo>
                    <a:pt x="517" y="344"/>
                    <a:pt x="519" y="348"/>
                    <a:pt x="520" y="352"/>
                  </a:cubicBezTo>
                  <a:cubicBezTo>
                    <a:pt x="524" y="349"/>
                    <a:pt x="524" y="338"/>
                    <a:pt x="521" y="334"/>
                  </a:cubicBezTo>
                  <a:cubicBezTo>
                    <a:pt x="521" y="336"/>
                    <a:pt x="519" y="336"/>
                    <a:pt x="519" y="337"/>
                  </a:cubicBezTo>
                  <a:close/>
                  <a:moveTo>
                    <a:pt x="210" y="14"/>
                  </a:moveTo>
                  <a:cubicBezTo>
                    <a:pt x="210" y="16"/>
                    <a:pt x="208" y="16"/>
                    <a:pt x="207" y="18"/>
                  </a:cubicBezTo>
                  <a:cubicBezTo>
                    <a:pt x="210" y="17"/>
                    <a:pt x="213" y="17"/>
                    <a:pt x="215" y="16"/>
                  </a:cubicBezTo>
                  <a:cubicBezTo>
                    <a:pt x="214" y="15"/>
                    <a:pt x="215" y="14"/>
                    <a:pt x="215" y="13"/>
                  </a:cubicBezTo>
                  <a:cubicBezTo>
                    <a:pt x="213" y="12"/>
                    <a:pt x="212" y="14"/>
                    <a:pt x="210" y="14"/>
                  </a:cubicBezTo>
                  <a:close/>
                  <a:moveTo>
                    <a:pt x="360" y="64"/>
                  </a:moveTo>
                  <a:cubicBezTo>
                    <a:pt x="363" y="65"/>
                    <a:pt x="364" y="68"/>
                    <a:pt x="367" y="68"/>
                  </a:cubicBezTo>
                  <a:cubicBezTo>
                    <a:pt x="368" y="67"/>
                    <a:pt x="372" y="67"/>
                    <a:pt x="373" y="65"/>
                  </a:cubicBezTo>
                  <a:cubicBezTo>
                    <a:pt x="371" y="62"/>
                    <a:pt x="362" y="59"/>
                    <a:pt x="360" y="64"/>
                  </a:cubicBezTo>
                  <a:close/>
                  <a:moveTo>
                    <a:pt x="369" y="28"/>
                  </a:moveTo>
                  <a:cubicBezTo>
                    <a:pt x="370" y="31"/>
                    <a:pt x="374" y="34"/>
                    <a:pt x="377" y="32"/>
                  </a:cubicBezTo>
                  <a:cubicBezTo>
                    <a:pt x="374" y="31"/>
                    <a:pt x="373" y="26"/>
                    <a:pt x="369" y="28"/>
                  </a:cubicBezTo>
                  <a:close/>
                  <a:moveTo>
                    <a:pt x="167" y="37"/>
                  </a:moveTo>
                  <a:cubicBezTo>
                    <a:pt x="172" y="36"/>
                    <a:pt x="177" y="34"/>
                    <a:pt x="181" y="31"/>
                  </a:cubicBezTo>
                  <a:cubicBezTo>
                    <a:pt x="175" y="28"/>
                    <a:pt x="169" y="33"/>
                    <a:pt x="167" y="37"/>
                  </a:cubicBezTo>
                  <a:close/>
                  <a:moveTo>
                    <a:pt x="181" y="32"/>
                  </a:moveTo>
                  <a:cubicBezTo>
                    <a:pt x="186" y="32"/>
                    <a:pt x="187" y="29"/>
                    <a:pt x="190" y="28"/>
                  </a:cubicBezTo>
                  <a:cubicBezTo>
                    <a:pt x="187" y="26"/>
                    <a:pt x="184" y="30"/>
                    <a:pt x="181" y="32"/>
                  </a:cubicBezTo>
                  <a:close/>
                  <a:moveTo>
                    <a:pt x="182" y="205"/>
                  </a:moveTo>
                  <a:cubicBezTo>
                    <a:pt x="187" y="203"/>
                    <a:pt x="200" y="193"/>
                    <a:pt x="191" y="188"/>
                  </a:cubicBezTo>
                  <a:cubicBezTo>
                    <a:pt x="186" y="192"/>
                    <a:pt x="181" y="196"/>
                    <a:pt x="178" y="202"/>
                  </a:cubicBezTo>
                  <a:cubicBezTo>
                    <a:pt x="179" y="203"/>
                    <a:pt x="181" y="204"/>
                    <a:pt x="182" y="205"/>
                  </a:cubicBezTo>
                  <a:close/>
                  <a:moveTo>
                    <a:pt x="175" y="37"/>
                  </a:moveTo>
                  <a:cubicBezTo>
                    <a:pt x="173" y="37"/>
                    <a:pt x="175" y="36"/>
                    <a:pt x="174" y="35"/>
                  </a:cubicBezTo>
                  <a:cubicBezTo>
                    <a:pt x="172" y="36"/>
                    <a:pt x="168" y="36"/>
                    <a:pt x="167" y="39"/>
                  </a:cubicBezTo>
                  <a:cubicBezTo>
                    <a:pt x="171" y="40"/>
                    <a:pt x="172" y="39"/>
                    <a:pt x="175" y="37"/>
                  </a:cubicBezTo>
                  <a:close/>
                  <a:moveTo>
                    <a:pt x="279" y="102"/>
                  </a:moveTo>
                  <a:cubicBezTo>
                    <a:pt x="277" y="101"/>
                    <a:pt x="275" y="99"/>
                    <a:pt x="272" y="98"/>
                  </a:cubicBezTo>
                  <a:cubicBezTo>
                    <a:pt x="270" y="99"/>
                    <a:pt x="267" y="99"/>
                    <a:pt x="264" y="100"/>
                  </a:cubicBezTo>
                  <a:cubicBezTo>
                    <a:pt x="263" y="105"/>
                    <a:pt x="269" y="107"/>
                    <a:pt x="270" y="111"/>
                  </a:cubicBezTo>
                  <a:cubicBezTo>
                    <a:pt x="275" y="110"/>
                    <a:pt x="279" y="109"/>
                    <a:pt x="280" y="103"/>
                  </a:cubicBezTo>
                  <a:cubicBezTo>
                    <a:pt x="281" y="104"/>
                    <a:pt x="283" y="104"/>
                    <a:pt x="284" y="105"/>
                  </a:cubicBezTo>
                  <a:cubicBezTo>
                    <a:pt x="286" y="103"/>
                    <a:pt x="287" y="101"/>
                    <a:pt x="288" y="99"/>
                  </a:cubicBezTo>
                  <a:cubicBezTo>
                    <a:pt x="284" y="98"/>
                    <a:pt x="279" y="96"/>
                    <a:pt x="279" y="102"/>
                  </a:cubicBezTo>
                  <a:close/>
                  <a:moveTo>
                    <a:pt x="233" y="88"/>
                  </a:moveTo>
                  <a:cubicBezTo>
                    <a:pt x="229" y="88"/>
                    <a:pt x="229" y="82"/>
                    <a:pt x="224" y="82"/>
                  </a:cubicBezTo>
                  <a:cubicBezTo>
                    <a:pt x="224" y="79"/>
                    <a:pt x="225" y="78"/>
                    <a:pt x="225" y="75"/>
                  </a:cubicBezTo>
                  <a:cubicBezTo>
                    <a:pt x="219" y="74"/>
                    <a:pt x="215" y="71"/>
                    <a:pt x="213" y="66"/>
                  </a:cubicBezTo>
                  <a:cubicBezTo>
                    <a:pt x="211" y="66"/>
                    <a:pt x="210" y="66"/>
                    <a:pt x="208" y="66"/>
                  </a:cubicBezTo>
                  <a:cubicBezTo>
                    <a:pt x="207" y="65"/>
                    <a:pt x="209" y="64"/>
                    <a:pt x="207" y="64"/>
                  </a:cubicBezTo>
                  <a:cubicBezTo>
                    <a:pt x="203" y="65"/>
                    <a:pt x="203" y="61"/>
                    <a:pt x="200" y="59"/>
                  </a:cubicBezTo>
                  <a:cubicBezTo>
                    <a:pt x="198" y="60"/>
                    <a:pt x="196" y="60"/>
                    <a:pt x="193" y="61"/>
                  </a:cubicBezTo>
                  <a:cubicBezTo>
                    <a:pt x="193" y="59"/>
                    <a:pt x="192" y="59"/>
                    <a:pt x="192" y="57"/>
                  </a:cubicBezTo>
                  <a:cubicBezTo>
                    <a:pt x="189" y="58"/>
                    <a:pt x="188" y="56"/>
                    <a:pt x="185" y="56"/>
                  </a:cubicBezTo>
                  <a:cubicBezTo>
                    <a:pt x="185" y="54"/>
                    <a:pt x="185" y="54"/>
                    <a:pt x="184" y="53"/>
                  </a:cubicBezTo>
                  <a:cubicBezTo>
                    <a:pt x="177" y="54"/>
                    <a:pt x="173" y="58"/>
                    <a:pt x="171" y="65"/>
                  </a:cubicBezTo>
                  <a:cubicBezTo>
                    <a:pt x="171" y="66"/>
                    <a:pt x="173" y="65"/>
                    <a:pt x="173" y="67"/>
                  </a:cubicBezTo>
                  <a:cubicBezTo>
                    <a:pt x="170" y="74"/>
                    <a:pt x="163" y="78"/>
                    <a:pt x="158" y="83"/>
                  </a:cubicBezTo>
                  <a:cubicBezTo>
                    <a:pt x="158" y="84"/>
                    <a:pt x="159" y="85"/>
                    <a:pt x="159" y="86"/>
                  </a:cubicBezTo>
                  <a:cubicBezTo>
                    <a:pt x="158" y="86"/>
                    <a:pt x="158" y="87"/>
                    <a:pt x="157" y="87"/>
                  </a:cubicBezTo>
                  <a:cubicBezTo>
                    <a:pt x="155" y="88"/>
                    <a:pt x="156" y="85"/>
                    <a:pt x="154" y="86"/>
                  </a:cubicBezTo>
                  <a:cubicBezTo>
                    <a:pt x="150" y="87"/>
                    <a:pt x="153" y="93"/>
                    <a:pt x="149" y="93"/>
                  </a:cubicBezTo>
                  <a:cubicBezTo>
                    <a:pt x="148" y="93"/>
                    <a:pt x="147" y="93"/>
                    <a:pt x="146" y="93"/>
                  </a:cubicBezTo>
                  <a:cubicBezTo>
                    <a:pt x="139" y="96"/>
                    <a:pt x="135" y="100"/>
                    <a:pt x="130" y="105"/>
                  </a:cubicBezTo>
                  <a:cubicBezTo>
                    <a:pt x="129" y="113"/>
                    <a:pt x="122" y="116"/>
                    <a:pt x="123" y="125"/>
                  </a:cubicBezTo>
                  <a:cubicBezTo>
                    <a:pt x="132" y="137"/>
                    <a:pt x="137" y="118"/>
                    <a:pt x="147" y="117"/>
                  </a:cubicBezTo>
                  <a:cubicBezTo>
                    <a:pt x="148" y="118"/>
                    <a:pt x="149" y="119"/>
                    <a:pt x="150" y="120"/>
                  </a:cubicBezTo>
                  <a:cubicBezTo>
                    <a:pt x="155" y="121"/>
                    <a:pt x="158" y="119"/>
                    <a:pt x="161" y="119"/>
                  </a:cubicBezTo>
                  <a:cubicBezTo>
                    <a:pt x="169" y="118"/>
                    <a:pt x="173" y="122"/>
                    <a:pt x="180" y="123"/>
                  </a:cubicBezTo>
                  <a:cubicBezTo>
                    <a:pt x="184" y="123"/>
                    <a:pt x="186" y="120"/>
                    <a:pt x="189" y="118"/>
                  </a:cubicBezTo>
                  <a:cubicBezTo>
                    <a:pt x="190" y="118"/>
                    <a:pt x="191" y="118"/>
                    <a:pt x="192" y="117"/>
                  </a:cubicBezTo>
                  <a:cubicBezTo>
                    <a:pt x="193" y="116"/>
                    <a:pt x="193" y="114"/>
                    <a:pt x="194" y="113"/>
                  </a:cubicBezTo>
                  <a:cubicBezTo>
                    <a:pt x="197" y="110"/>
                    <a:pt x="201" y="109"/>
                    <a:pt x="204" y="107"/>
                  </a:cubicBezTo>
                  <a:cubicBezTo>
                    <a:pt x="208" y="104"/>
                    <a:pt x="209" y="98"/>
                    <a:pt x="215" y="98"/>
                  </a:cubicBezTo>
                  <a:cubicBezTo>
                    <a:pt x="215" y="97"/>
                    <a:pt x="215" y="97"/>
                    <a:pt x="216" y="96"/>
                  </a:cubicBezTo>
                  <a:cubicBezTo>
                    <a:pt x="216" y="95"/>
                    <a:pt x="214" y="96"/>
                    <a:pt x="215" y="95"/>
                  </a:cubicBezTo>
                  <a:cubicBezTo>
                    <a:pt x="220" y="92"/>
                    <a:pt x="226" y="91"/>
                    <a:pt x="232" y="90"/>
                  </a:cubicBezTo>
                  <a:cubicBezTo>
                    <a:pt x="232" y="89"/>
                    <a:pt x="234" y="88"/>
                    <a:pt x="233" y="88"/>
                  </a:cubicBezTo>
                  <a:close/>
                  <a:moveTo>
                    <a:pt x="196" y="217"/>
                  </a:moveTo>
                  <a:cubicBezTo>
                    <a:pt x="201" y="213"/>
                    <a:pt x="212" y="215"/>
                    <a:pt x="215" y="209"/>
                  </a:cubicBezTo>
                  <a:cubicBezTo>
                    <a:pt x="216" y="205"/>
                    <a:pt x="211" y="202"/>
                    <a:pt x="210" y="198"/>
                  </a:cubicBezTo>
                  <a:cubicBezTo>
                    <a:pt x="209" y="191"/>
                    <a:pt x="212" y="186"/>
                    <a:pt x="211" y="179"/>
                  </a:cubicBezTo>
                  <a:cubicBezTo>
                    <a:pt x="206" y="174"/>
                    <a:pt x="202" y="180"/>
                    <a:pt x="199" y="183"/>
                  </a:cubicBezTo>
                  <a:cubicBezTo>
                    <a:pt x="201" y="185"/>
                    <a:pt x="203" y="186"/>
                    <a:pt x="204" y="188"/>
                  </a:cubicBezTo>
                  <a:cubicBezTo>
                    <a:pt x="203" y="199"/>
                    <a:pt x="196" y="205"/>
                    <a:pt x="192" y="213"/>
                  </a:cubicBezTo>
                  <a:cubicBezTo>
                    <a:pt x="193" y="215"/>
                    <a:pt x="195" y="216"/>
                    <a:pt x="196" y="217"/>
                  </a:cubicBezTo>
                  <a:close/>
                  <a:moveTo>
                    <a:pt x="189" y="25"/>
                  </a:moveTo>
                  <a:cubicBezTo>
                    <a:pt x="193" y="23"/>
                    <a:pt x="196" y="25"/>
                    <a:pt x="198" y="22"/>
                  </a:cubicBezTo>
                  <a:cubicBezTo>
                    <a:pt x="198" y="21"/>
                    <a:pt x="197" y="22"/>
                    <a:pt x="197" y="21"/>
                  </a:cubicBezTo>
                  <a:cubicBezTo>
                    <a:pt x="200" y="20"/>
                    <a:pt x="203" y="19"/>
                    <a:pt x="206" y="17"/>
                  </a:cubicBezTo>
                  <a:cubicBezTo>
                    <a:pt x="199" y="17"/>
                    <a:pt x="194" y="21"/>
                    <a:pt x="189" y="25"/>
                  </a:cubicBezTo>
                  <a:close/>
                  <a:moveTo>
                    <a:pt x="195" y="30"/>
                  </a:moveTo>
                  <a:cubicBezTo>
                    <a:pt x="197" y="29"/>
                    <a:pt x="201" y="29"/>
                    <a:pt x="201" y="27"/>
                  </a:cubicBezTo>
                  <a:cubicBezTo>
                    <a:pt x="201" y="26"/>
                    <a:pt x="192" y="27"/>
                    <a:pt x="195" y="30"/>
                  </a:cubicBezTo>
                  <a:close/>
                  <a:moveTo>
                    <a:pt x="103" y="99"/>
                  </a:moveTo>
                  <a:cubicBezTo>
                    <a:pt x="103" y="91"/>
                    <a:pt x="113" y="89"/>
                    <a:pt x="117" y="83"/>
                  </a:cubicBezTo>
                  <a:cubicBezTo>
                    <a:pt x="117" y="83"/>
                    <a:pt x="117" y="82"/>
                    <a:pt x="118" y="82"/>
                  </a:cubicBezTo>
                  <a:cubicBezTo>
                    <a:pt x="119" y="79"/>
                    <a:pt x="120" y="76"/>
                    <a:pt x="119" y="72"/>
                  </a:cubicBezTo>
                  <a:cubicBezTo>
                    <a:pt x="115" y="75"/>
                    <a:pt x="111" y="76"/>
                    <a:pt x="107" y="79"/>
                  </a:cubicBezTo>
                  <a:cubicBezTo>
                    <a:pt x="104" y="81"/>
                    <a:pt x="99" y="86"/>
                    <a:pt x="97" y="87"/>
                  </a:cubicBezTo>
                  <a:cubicBezTo>
                    <a:pt x="95" y="87"/>
                    <a:pt x="93" y="87"/>
                    <a:pt x="91" y="87"/>
                  </a:cubicBezTo>
                  <a:cubicBezTo>
                    <a:pt x="87" y="88"/>
                    <a:pt x="86" y="92"/>
                    <a:pt x="81" y="93"/>
                  </a:cubicBezTo>
                  <a:cubicBezTo>
                    <a:pt x="84" y="87"/>
                    <a:pt x="90" y="86"/>
                    <a:pt x="95" y="83"/>
                  </a:cubicBezTo>
                  <a:cubicBezTo>
                    <a:pt x="97" y="81"/>
                    <a:pt x="98" y="77"/>
                    <a:pt x="101" y="75"/>
                  </a:cubicBezTo>
                  <a:cubicBezTo>
                    <a:pt x="104" y="71"/>
                    <a:pt x="108" y="68"/>
                    <a:pt x="109" y="64"/>
                  </a:cubicBezTo>
                  <a:cubicBezTo>
                    <a:pt x="116" y="59"/>
                    <a:pt x="121" y="52"/>
                    <a:pt x="131" y="52"/>
                  </a:cubicBezTo>
                  <a:cubicBezTo>
                    <a:pt x="130" y="53"/>
                    <a:pt x="132" y="54"/>
                    <a:pt x="133" y="55"/>
                  </a:cubicBezTo>
                  <a:cubicBezTo>
                    <a:pt x="129" y="56"/>
                    <a:pt x="127" y="58"/>
                    <a:pt x="125" y="61"/>
                  </a:cubicBezTo>
                  <a:cubicBezTo>
                    <a:pt x="125" y="61"/>
                    <a:pt x="127" y="61"/>
                    <a:pt x="127" y="61"/>
                  </a:cubicBezTo>
                  <a:cubicBezTo>
                    <a:pt x="126" y="63"/>
                    <a:pt x="125" y="63"/>
                    <a:pt x="124" y="65"/>
                  </a:cubicBezTo>
                  <a:cubicBezTo>
                    <a:pt x="130" y="62"/>
                    <a:pt x="132" y="56"/>
                    <a:pt x="139" y="55"/>
                  </a:cubicBezTo>
                  <a:cubicBezTo>
                    <a:pt x="139" y="56"/>
                    <a:pt x="138" y="57"/>
                    <a:pt x="139" y="58"/>
                  </a:cubicBezTo>
                  <a:cubicBezTo>
                    <a:pt x="144" y="59"/>
                    <a:pt x="146" y="54"/>
                    <a:pt x="150" y="56"/>
                  </a:cubicBezTo>
                  <a:cubicBezTo>
                    <a:pt x="143" y="61"/>
                    <a:pt x="143" y="71"/>
                    <a:pt x="131" y="71"/>
                  </a:cubicBezTo>
                  <a:cubicBezTo>
                    <a:pt x="130" y="70"/>
                    <a:pt x="130" y="67"/>
                    <a:pt x="128" y="67"/>
                  </a:cubicBezTo>
                  <a:cubicBezTo>
                    <a:pt x="128" y="67"/>
                    <a:pt x="126" y="67"/>
                    <a:pt x="125" y="68"/>
                  </a:cubicBezTo>
                  <a:cubicBezTo>
                    <a:pt x="125" y="74"/>
                    <a:pt x="120" y="78"/>
                    <a:pt x="118" y="82"/>
                  </a:cubicBezTo>
                  <a:cubicBezTo>
                    <a:pt x="117" y="82"/>
                    <a:pt x="117" y="82"/>
                    <a:pt x="117" y="83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5"/>
                    <a:pt x="115" y="86"/>
                    <a:pt x="116" y="89"/>
                  </a:cubicBezTo>
                  <a:cubicBezTo>
                    <a:pt x="124" y="91"/>
                    <a:pt x="125" y="82"/>
                    <a:pt x="131" y="80"/>
                  </a:cubicBezTo>
                  <a:cubicBezTo>
                    <a:pt x="131" y="83"/>
                    <a:pt x="128" y="86"/>
                    <a:pt x="130" y="88"/>
                  </a:cubicBezTo>
                  <a:cubicBezTo>
                    <a:pt x="132" y="87"/>
                    <a:pt x="134" y="86"/>
                    <a:pt x="136" y="85"/>
                  </a:cubicBezTo>
                  <a:cubicBezTo>
                    <a:pt x="139" y="83"/>
                    <a:pt x="139" y="80"/>
                    <a:pt x="141" y="77"/>
                  </a:cubicBezTo>
                  <a:cubicBezTo>
                    <a:pt x="144" y="73"/>
                    <a:pt x="149" y="71"/>
                    <a:pt x="152" y="66"/>
                  </a:cubicBezTo>
                  <a:cubicBezTo>
                    <a:pt x="153" y="65"/>
                    <a:pt x="150" y="66"/>
                    <a:pt x="151" y="65"/>
                  </a:cubicBezTo>
                  <a:cubicBezTo>
                    <a:pt x="154" y="62"/>
                    <a:pt x="158" y="59"/>
                    <a:pt x="162" y="57"/>
                  </a:cubicBezTo>
                  <a:cubicBezTo>
                    <a:pt x="163" y="53"/>
                    <a:pt x="166" y="51"/>
                    <a:pt x="168" y="47"/>
                  </a:cubicBezTo>
                  <a:cubicBezTo>
                    <a:pt x="166" y="47"/>
                    <a:pt x="164" y="48"/>
                    <a:pt x="163" y="47"/>
                  </a:cubicBezTo>
                  <a:cubicBezTo>
                    <a:pt x="166" y="46"/>
                    <a:pt x="168" y="45"/>
                    <a:pt x="169" y="42"/>
                  </a:cubicBezTo>
                  <a:cubicBezTo>
                    <a:pt x="159" y="42"/>
                    <a:pt x="153" y="46"/>
                    <a:pt x="150" y="52"/>
                  </a:cubicBezTo>
                  <a:cubicBezTo>
                    <a:pt x="148" y="52"/>
                    <a:pt x="147" y="52"/>
                    <a:pt x="146" y="51"/>
                  </a:cubicBezTo>
                  <a:cubicBezTo>
                    <a:pt x="151" y="45"/>
                    <a:pt x="159" y="42"/>
                    <a:pt x="165" y="38"/>
                  </a:cubicBezTo>
                  <a:cubicBezTo>
                    <a:pt x="159" y="38"/>
                    <a:pt x="156" y="43"/>
                    <a:pt x="151" y="42"/>
                  </a:cubicBezTo>
                  <a:cubicBezTo>
                    <a:pt x="154" y="40"/>
                    <a:pt x="159" y="41"/>
                    <a:pt x="160" y="37"/>
                  </a:cubicBezTo>
                  <a:cubicBezTo>
                    <a:pt x="161" y="36"/>
                    <a:pt x="159" y="36"/>
                    <a:pt x="158" y="36"/>
                  </a:cubicBezTo>
                  <a:cubicBezTo>
                    <a:pt x="163" y="32"/>
                    <a:pt x="166" y="28"/>
                    <a:pt x="172" y="25"/>
                  </a:cubicBezTo>
                  <a:cubicBezTo>
                    <a:pt x="170" y="28"/>
                    <a:pt x="165" y="29"/>
                    <a:pt x="164" y="33"/>
                  </a:cubicBezTo>
                  <a:cubicBezTo>
                    <a:pt x="172" y="29"/>
                    <a:pt x="181" y="28"/>
                    <a:pt x="188" y="24"/>
                  </a:cubicBezTo>
                  <a:cubicBezTo>
                    <a:pt x="194" y="17"/>
                    <a:pt x="206" y="17"/>
                    <a:pt x="213" y="12"/>
                  </a:cubicBezTo>
                  <a:cubicBezTo>
                    <a:pt x="206" y="11"/>
                    <a:pt x="202" y="14"/>
                    <a:pt x="198" y="16"/>
                  </a:cubicBezTo>
                  <a:cubicBezTo>
                    <a:pt x="198" y="16"/>
                    <a:pt x="200" y="16"/>
                    <a:pt x="199" y="17"/>
                  </a:cubicBezTo>
                  <a:cubicBezTo>
                    <a:pt x="195" y="16"/>
                    <a:pt x="190" y="19"/>
                    <a:pt x="186" y="19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6" y="19"/>
                    <a:pt x="187" y="19"/>
                    <a:pt x="187" y="19"/>
                  </a:cubicBezTo>
                  <a:cubicBezTo>
                    <a:pt x="194" y="16"/>
                    <a:pt x="200" y="12"/>
                    <a:pt x="209" y="11"/>
                  </a:cubicBezTo>
                  <a:cubicBezTo>
                    <a:pt x="228" y="2"/>
                    <a:pt x="254" y="0"/>
                    <a:pt x="281" y="0"/>
                  </a:cubicBezTo>
                  <a:cubicBezTo>
                    <a:pt x="279" y="0"/>
                    <a:pt x="278" y="0"/>
                    <a:pt x="277" y="0"/>
                  </a:cubicBezTo>
                  <a:cubicBezTo>
                    <a:pt x="239" y="0"/>
                    <a:pt x="204" y="7"/>
                    <a:pt x="171" y="20"/>
                  </a:cubicBezTo>
                  <a:cubicBezTo>
                    <a:pt x="169" y="22"/>
                    <a:pt x="166" y="23"/>
                    <a:pt x="164" y="24"/>
                  </a:cubicBezTo>
                  <a:cubicBezTo>
                    <a:pt x="158" y="27"/>
                    <a:pt x="152" y="30"/>
                    <a:pt x="146" y="32"/>
                  </a:cubicBezTo>
                  <a:cubicBezTo>
                    <a:pt x="131" y="41"/>
                    <a:pt x="117" y="50"/>
                    <a:pt x="103" y="60"/>
                  </a:cubicBezTo>
                  <a:cubicBezTo>
                    <a:pt x="101" y="62"/>
                    <a:pt x="99" y="64"/>
                    <a:pt x="97" y="66"/>
                  </a:cubicBezTo>
                  <a:cubicBezTo>
                    <a:pt x="93" y="70"/>
                    <a:pt x="89" y="74"/>
                    <a:pt x="84" y="77"/>
                  </a:cubicBezTo>
                  <a:cubicBezTo>
                    <a:pt x="71" y="90"/>
                    <a:pt x="59" y="104"/>
                    <a:pt x="49" y="119"/>
                  </a:cubicBezTo>
                  <a:cubicBezTo>
                    <a:pt x="46" y="124"/>
                    <a:pt x="43" y="130"/>
                    <a:pt x="39" y="134"/>
                  </a:cubicBezTo>
                  <a:cubicBezTo>
                    <a:pt x="38" y="136"/>
                    <a:pt x="37" y="138"/>
                    <a:pt x="36" y="140"/>
                  </a:cubicBezTo>
                  <a:cubicBezTo>
                    <a:pt x="34" y="144"/>
                    <a:pt x="32" y="147"/>
                    <a:pt x="30" y="151"/>
                  </a:cubicBezTo>
                  <a:cubicBezTo>
                    <a:pt x="29" y="153"/>
                    <a:pt x="28" y="154"/>
                    <a:pt x="27" y="156"/>
                  </a:cubicBezTo>
                  <a:cubicBezTo>
                    <a:pt x="27" y="157"/>
                    <a:pt x="27" y="158"/>
                    <a:pt x="27" y="159"/>
                  </a:cubicBezTo>
                  <a:cubicBezTo>
                    <a:pt x="28" y="155"/>
                    <a:pt x="30" y="152"/>
                    <a:pt x="32" y="150"/>
                  </a:cubicBezTo>
                  <a:cubicBezTo>
                    <a:pt x="32" y="151"/>
                    <a:pt x="33" y="151"/>
                    <a:pt x="34" y="151"/>
                  </a:cubicBezTo>
                  <a:cubicBezTo>
                    <a:pt x="40" y="148"/>
                    <a:pt x="42" y="142"/>
                    <a:pt x="47" y="137"/>
                  </a:cubicBezTo>
                  <a:cubicBezTo>
                    <a:pt x="47" y="140"/>
                    <a:pt x="48" y="141"/>
                    <a:pt x="48" y="143"/>
                  </a:cubicBezTo>
                  <a:cubicBezTo>
                    <a:pt x="49" y="138"/>
                    <a:pt x="56" y="138"/>
                    <a:pt x="59" y="141"/>
                  </a:cubicBezTo>
                  <a:cubicBezTo>
                    <a:pt x="58" y="143"/>
                    <a:pt x="56" y="143"/>
                    <a:pt x="56" y="146"/>
                  </a:cubicBezTo>
                  <a:cubicBezTo>
                    <a:pt x="59" y="146"/>
                    <a:pt x="60" y="148"/>
                    <a:pt x="61" y="149"/>
                  </a:cubicBezTo>
                  <a:cubicBezTo>
                    <a:pt x="63" y="142"/>
                    <a:pt x="67" y="136"/>
                    <a:pt x="72" y="131"/>
                  </a:cubicBezTo>
                  <a:cubicBezTo>
                    <a:pt x="72" y="128"/>
                    <a:pt x="72" y="124"/>
                    <a:pt x="74" y="123"/>
                  </a:cubicBezTo>
                  <a:cubicBezTo>
                    <a:pt x="77" y="126"/>
                    <a:pt x="76" y="132"/>
                    <a:pt x="78" y="135"/>
                  </a:cubicBezTo>
                  <a:cubicBezTo>
                    <a:pt x="79" y="137"/>
                    <a:pt x="80" y="133"/>
                    <a:pt x="81" y="135"/>
                  </a:cubicBezTo>
                  <a:cubicBezTo>
                    <a:pt x="79" y="138"/>
                    <a:pt x="74" y="139"/>
                    <a:pt x="71" y="143"/>
                  </a:cubicBezTo>
                  <a:cubicBezTo>
                    <a:pt x="71" y="149"/>
                    <a:pt x="68" y="156"/>
                    <a:pt x="73" y="160"/>
                  </a:cubicBezTo>
                  <a:cubicBezTo>
                    <a:pt x="76" y="155"/>
                    <a:pt x="80" y="151"/>
                    <a:pt x="80" y="144"/>
                  </a:cubicBezTo>
                  <a:cubicBezTo>
                    <a:pt x="83" y="139"/>
                    <a:pt x="86" y="134"/>
                    <a:pt x="91" y="131"/>
                  </a:cubicBezTo>
                  <a:cubicBezTo>
                    <a:pt x="92" y="126"/>
                    <a:pt x="94" y="124"/>
                    <a:pt x="96" y="120"/>
                  </a:cubicBezTo>
                  <a:cubicBezTo>
                    <a:pt x="97" y="118"/>
                    <a:pt x="98" y="115"/>
                    <a:pt x="99" y="112"/>
                  </a:cubicBezTo>
                  <a:cubicBezTo>
                    <a:pt x="102" y="107"/>
                    <a:pt x="106" y="104"/>
                    <a:pt x="108" y="99"/>
                  </a:cubicBezTo>
                  <a:cubicBezTo>
                    <a:pt x="108" y="99"/>
                    <a:pt x="104" y="100"/>
                    <a:pt x="103" y="99"/>
                  </a:cubicBezTo>
                  <a:close/>
                  <a:moveTo>
                    <a:pt x="55" y="123"/>
                  </a:moveTo>
                  <a:cubicBezTo>
                    <a:pt x="55" y="120"/>
                    <a:pt x="56" y="120"/>
                    <a:pt x="57" y="119"/>
                  </a:cubicBezTo>
                  <a:cubicBezTo>
                    <a:pt x="58" y="119"/>
                    <a:pt x="55" y="121"/>
                    <a:pt x="57" y="121"/>
                  </a:cubicBezTo>
                  <a:cubicBezTo>
                    <a:pt x="57" y="122"/>
                    <a:pt x="56" y="123"/>
                    <a:pt x="55" y="123"/>
                  </a:cubicBezTo>
                  <a:close/>
                  <a:moveTo>
                    <a:pt x="60" y="112"/>
                  </a:moveTo>
                  <a:cubicBezTo>
                    <a:pt x="61" y="109"/>
                    <a:pt x="64" y="107"/>
                    <a:pt x="66" y="105"/>
                  </a:cubicBezTo>
                  <a:cubicBezTo>
                    <a:pt x="65" y="107"/>
                    <a:pt x="63" y="111"/>
                    <a:pt x="60" y="112"/>
                  </a:cubicBezTo>
                  <a:close/>
                  <a:moveTo>
                    <a:pt x="61" y="105"/>
                  </a:moveTo>
                  <a:cubicBezTo>
                    <a:pt x="62" y="103"/>
                    <a:pt x="67" y="99"/>
                    <a:pt x="70" y="98"/>
                  </a:cubicBezTo>
                  <a:cubicBezTo>
                    <a:pt x="69" y="101"/>
                    <a:pt x="64" y="103"/>
                    <a:pt x="61" y="105"/>
                  </a:cubicBezTo>
                  <a:close/>
                  <a:moveTo>
                    <a:pt x="73" y="96"/>
                  </a:moveTo>
                  <a:cubicBezTo>
                    <a:pt x="74" y="93"/>
                    <a:pt x="76" y="88"/>
                    <a:pt x="79" y="85"/>
                  </a:cubicBezTo>
                  <a:cubicBezTo>
                    <a:pt x="81" y="90"/>
                    <a:pt x="75" y="93"/>
                    <a:pt x="73" y="96"/>
                  </a:cubicBezTo>
                  <a:close/>
                  <a:moveTo>
                    <a:pt x="167" y="50"/>
                  </a:moveTo>
                  <a:cubicBezTo>
                    <a:pt x="171" y="50"/>
                    <a:pt x="172" y="45"/>
                    <a:pt x="176" y="45"/>
                  </a:cubicBezTo>
                  <a:cubicBezTo>
                    <a:pt x="176" y="46"/>
                    <a:pt x="174" y="46"/>
                    <a:pt x="174" y="48"/>
                  </a:cubicBezTo>
                  <a:cubicBezTo>
                    <a:pt x="177" y="50"/>
                    <a:pt x="185" y="46"/>
                    <a:pt x="185" y="52"/>
                  </a:cubicBezTo>
                  <a:cubicBezTo>
                    <a:pt x="190" y="54"/>
                    <a:pt x="196" y="52"/>
                    <a:pt x="202" y="53"/>
                  </a:cubicBezTo>
                  <a:cubicBezTo>
                    <a:pt x="201" y="51"/>
                    <a:pt x="203" y="51"/>
                    <a:pt x="204" y="49"/>
                  </a:cubicBezTo>
                  <a:cubicBezTo>
                    <a:pt x="203" y="48"/>
                    <a:pt x="201" y="49"/>
                    <a:pt x="202" y="48"/>
                  </a:cubicBezTo>
                  <a:cubicBezTo>
                    <a:pt x="203" y="46"/>
                    <a:pt x="204" y="44"/>
                    <a:pt x="205" y="42"/>
                  </a:cubicBezTo>
                  <a:cubicBezTo>
                    <a:pt x="204" y="42"/>
                    <a:pt x="203" y="42"/>
                    <a:pt x="203" y="41"/>
                  </a:cubicBezTo>
                  <a:cubicBezTo>
                    <a:pt x="203" y="40"/>
                    <a:pt x="204" y="39"/>
                    <a:pt x="204" y="38"/>
                  </a:cubicBezTo>
                  <a:cubicBezTo>
                    <a:pt x="203" y="36"/>
                    <a:pt x="201" y="35"/>
                    <a:pt x="199" y="33"/>
                  </a:cubicBezTo>
                  <a:cubicBezTo>
                    <a:pt x="195" y="34"/>
                    <a:pt x="191" y="36"/>
                    <a:pt x="188" y="38"/>
                  </a:cubicBezTo>
                  <a:cubicBezTo>
                    <a:pt x="188" y="41"/>
                    <a:pt x="194" y="39"/>
                    <a:pt x="195" y="39"/>
                  </a:cubicBezTo>
                  <a:cubicBezTo>
                    <a:pt x="193" y="39"/>
                    <a:pt x="195" y="41"/>
                    <a:pt x="196" y="41"/>
                  </a:cubicBezTo>
                  <a:cubicBezTo>
                    <a:pt x="192" y="42"/>
                    <a:pt x="189" y="40"/>
                    <a:pt x="185" y="41"/>
                  </a:cubicBezTo>
                  <a:cubicBezTo>
                    <a:pt x="184" y="37"/>
                    <a:pt x="178" y="41"/>
                    <a:pt x="177" y="42"/>
                  </a:cubicBezTo>
                  <a:cubicBezTo>
                    <a:pt x="178" y="37"/>
                    <a:pt x="185" y="37"/>
                    <a:pt x="187" y="33"/>
                  </a:cubicBezTo>
                  <a:cubicBezTo>
                    <a:pt x="186" y="32"/>
                    <a:pt x="184" y="33"/>
                    <a:pt x="184" y="34"/>
                  </a:cubicBezTo>
                  <a:cubicBezTo>
                    <a:pt x="177" y="36"/>
                    <a:pt x="169" y="40"/>
                    <a:pt x="168" y="48"/>
                  </a:cubicBezTo>
                  <a:cubicBezTo>
                    <a:pt x="168" y="48"/>
                    <a:pt x="167" y="49"/>
                    <a:pt x="167" y="5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77001" y="1234794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Building a new system to replace the current system.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3505" y="5013572"/>
            <a:ext cx="5054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Improving usability by adding develop android applications.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8375" y="3108465"/>
            <a:ext cx="478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spring core technology ensures security issues. </a:t>
            </a:r>
          </a:p>
        </p:txBody>
      </p:sp>
      <p:sp>
        <p:nvSpPr>
          <p:cNvPr id="26" name="Freeform 25"/>
          <p:cNvSpPr/>
          <p:nvPr/>
        </p:nvSpPr>
        <p:spPr bwMode="black">
          <a:xfrm flipH="1">
            <a:off x="4622331" y="1615358"/>
            <a:ext cx="1288919" cy="663956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867"/>
          </a:p>
        </p:txBody>
      </p:sp>
      <p:sp>
        <p:nvSpPr>
          <p:cNvPr id="27" name="Freeform 26"/>
          <p:cNvSpPr/>
          <p:nvPr/>
        </p:nvSpPr>
        <p:spPr bwMode="black">
          <a:xfrm flipH="1" flipV="1">
            <a:off x="4734745" y="4800600"/>
            <a:ext cx="1288919" cy="613031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867"/>
          </a:p>
        </p:txBody>
      </p:sp>
      <p:cxnSp>
        <p:nvCxnSpPr>
          <p:cNvPr id="28" name="Straight Connector 27"/>
          <p:cNvCxnSpPr/>
          <p:nvPr/>
        </p:nvCxnSpPr>
        <p:spPr bwMode="black">
          <a:xfrm flipH="1" flipV="1">
            <a:off x="5054514" y="3452642"/>
            <a:ext cx="739401" cy="0"/>
          </a:xfrm>
          <a:prstGeom prst="line">
            <a:avLst/>
          </a:prstGeom>
          <a:noFill/>
          <a:ln w="12700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694790" y="328536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5385" fill="hold" nodeType="afterEffect" p14:presetBounceEnd="7692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923">
                                          <p:cBhvr additive="base">
                                            <p:cTn id="7" dur="6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923">
                                          <p:cBhvr additive="base">
                                            <p:cTn id="8" dur="6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21" grpId="0"/>
          <p:bldP spid="26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5385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21" grpId="0"/>
          <p:bldP spid="26" grpId="0" animBg="1"/>
          <p:bldP spid="27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66800" y="2057400"/>
            <a:ext cx="9982200" cy="859870"/>
          </a:xfrm>
          <a:custGeom>
            <a:avLst/>
            <a:gdLst>
              <a:gd name="connsiteX0" fmla="*/ 168483 w 9982200"/>
              <a:gd name="connsiteY0" fmla="*/ 0 h 1010880"/>
              <a:gd name="connsiteX1" fmla="*/ 9982200 w 9982200"/>
              <a:gd name="connsiteY1" fmla="*/ 0 h 1010880"/>
              <a:gd name="connsiteX2" fmla="*/ 9982200 w 9982200"/>
              <a:gd name="connsiteY2" fmla="*/ 0 h 1010880"/>
              <a:gd name="connsiteX3" fmla="*/ 9982200 w 9982200"/>
              <a:gd name="connsiteY3" fmla="*/ 842397 h 1010880"/>
              <a:gd name="connsiteX4" fmla="*/ 9813717 w 9982200"/>
              <a:gd name="connsiteY4" fmla="*/ 1010880 h 1010880"/>
              <a:gd name="connsiteX5" fmla="*/ 0 w 9982200"/>
              <a:gd name="connsiteY5" fmla="*/ 1010880 h 1010880"/>
              <a:gd name="connsiteX6" fmla="*/ 0 w 9982200"/>
              <a:gd name="connsiteY6" fmla="*/ 1010880 h 1010880"/>
              <a:gd name="connsiteX7" fmla="*/ 0 w 9982200"/>
              <a:gd name="connsiteY7" fmla="*/ 168483 h 1010880"/>
              <a:gd name="connsiteX8" fmla="*/ 168483 w 9982200"/>
              <a:gd name="connsiteY8" fmla="*/ 0 h 101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82200" h="1010880">
                <a:moveTo>
                  <a:pt x="168483" y="0"/>
                </a:moveTo>
                <a:lnTo>
                  <a:pt x="9982200" y="0"/>
                </a:lnTo>
                <a:lnTo>
                  <a:pt x="9982200" y="0"/>
                </a:lnTo>
                <a:lnTo>
                  <a:pt x="9982200" y="842397"/>
                </a:lnTo>
                <a:cubicBezTo>
                  <a:pt x="9982200" y="935448"/>
                  <a:pt x="9906768" y="1010880"/>
                  <a:pt x="9813717" y="1010880"/>
                </a:cubicBezTo>
                <a:lnTo>
                  <a:pt x="0" y="1010880"/>
                </a:lnTo>
                <a:lnTo>
                  <a:pt x="0" y="1010880"/>
                </a:lnTo>
                <a:lnTo>
                  <a:pt x="0" y="168483"/>
                </a:lnTo>
                <a:cubicBezTo>
                  <a:pt x="0" y="75432"/>
                  <a:pt x="75432" y="0"/>
                  <a:pt x="16848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92547" tIns="171267" rIns="171267" bIns="171267" numCol="1" spcCol="1270" anchor="ctr" anchorCtr="0">
            <a:noAutofit/>
          </a:bodyPr>
          <a:lstStyle/>
          <a:p>
            <a:pPr lvl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itchFamily="34" charset="0"/>
              </a:rPr>
              <a:t>Compose article - Catalog management</a:t>
            </a:r>
            <a:endPara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66800" y="2841983"/>
            <a:ext cx="9982200" cy="855735"/>
          </a:xfrm>
          <a:custGeom>
            <a:avLst/>
            <a:gdLst>
              <a:gd name="connsiteX0" fmla="*/ 0 w 9982200"/>
              <a:gd name="connsiteY0" fmla="*/ 0 h 1006019"/>
              <a:gd name="connsiteX1" fmla="*/ 9982200 w 9982200"/>
              <a:gd name="connsiteY1" fmla="*/ 0 h 1006019"/>
              <a:gd name="connsiteX2" fmla="*/ 9982200 w 9982200"/>
              <a:gd name="connsiteY2" fmla="*/ 1006019 h 1006019"/>
              <a:gd name="connsiteX3" fmla="*/ 0 w 9982200"/>
              <a:gd name="connsiteY3" fmla="*/ 1006019 h 1006019"/>
              <a:gd name="connsiteX4" fmla="*/ 0 w 9982200"/>
              <a:gd name="connsiteY4" fmla="*/ 0 h 10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0" h="1006019">
                <a:moveTo>
                  <a:pt x="0" y="0"/>
                </a:moveTo>
                <a:lnTo>
                  <a:pt x="9982200" y="0"/>
                </a:lnTo>
                <a:lnTo>
                  <a:pt x="9982200" y="1006019"/>
                </a:lnTo>
                <a:lnTo>
                  <a:pt x="0" y="10060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4720" tIns="182880" rIns="156464" bIns="182880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Text</a:t>
            </a:r>
            <a:endParaRPr lang="en-US" sz="2200" kern="1200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66800" y="3697720"/>
            <a:ext cx="9982200" cy="859870"/>
          </a:xfrm>
          <a:custGeom>
            <a:avLst/>
            <a:gdLst>
              <a:gd name="connsiteX0" fmla="*/ 168483 w 9982200"/>
              <a:gd name="connsiteY0" fmla="*/ 0 h 1010880"/>
              <a:gd name="connsiteX1" fmla="*/ 9982200 w 9982200"/>
              <a:gd name="connsiteY1" fmla="*/ 0 h 1010880"/>
              <a:gd name="connsiteX2" fmla="*/ 9982200 w 9982200"/>
              <a:gd name="connsiteY2" fmla="*/ 0 h 1010880"/>
              <a:gd name="connsiteX3" fmla="*/ 9982200 w 9982200"/>
              <a:gd name="connsiteY3" fmla="*/ 842397 h 1010880"/>
              <a:gd name="connsiteX4" fmla="*/ 9813717 w 9982200"/>
              <a:gd name="connsiteY4" fmla="*/ 1010880 h 1010880"/>
              <a:gd name="connsiteX5" fmla="*/ 0 w 9982200"/>
              <a:gd name="connsiteY5" fmla="*/ 1010880 h 1010880"/>
              <a:gd name="connsiteX6" fmla="*/ 0 w 9982200"/>
              <a:gd name="connsiteY6" fmla="*/ 1010880 h 1010880"/>
              <a:gd name="connsiteX7" fmla="*/ 0 w 9982200"/>
              <a:gd name="connsiteY7" fmla="*/ 168483 h 1010880"/>
              <a:gd name="connsiteX8" fmla="*/ 168483 w 9982200"/>
              <a:gd name="connsiteY8" fmla="*/ 0 h 101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82200" h="1010880">
                <a:moveTo>
                  <a:pt x="168483" y="0"/>
                </a:moveTo>
                <a:lnTo>
                  <a:pt x="9982200" y="0"/>
                </a:lnTo>
                <a:lnTo>
                  <a:pt x="9982200" y="0"/>
                </a:lnTo>
                <a:lnTo>
                  <a:pt x="9982200" y="842397"/>
                </a:lnTo>
                <a:cubicBezTo>
                  <a:pt x="9982200" y="935448"/>
                  <a:pt x="9906768" y="1010880"/>
                  <a:pt x="9813717" y="1010880"/>
                </a:cubicBezTo>
                <a:lnTo>
                  <a:pt x="0" y="1010880"/>
                </a:lnTo>
                <a:lnTo>
                  <a:pt x="0" y="1010880"/>
                </a:lnTo>
                <a:lnTo>
                  <a:pt x="0" y="168483"/>
                </a:lnTo>
                <a:cubicBezTo>
                  <a:pt x="0" y="75432"/>
                  <a:pt x="75432" y="0"/>
                  <a:pt x="168483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92547" tIns="171267" rIns="171267" bIns="171267" numCol="1" spcCol="1270" anchor="ctr" anchorCtr="0">
            <a:noAutofit/>
          </a:bodyPr>
          <a:lstStyle/>
          <a:p>
            <a:pPr lvl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itchFamily="34" charset="0"/>
              </a:rPr>
              <a:t>Admission System</a:t>
            </a:r>
            <a:endPara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066800" y="4557590"/>
            <a:ext cx="9982200" cy="855735"/>
          </a:xfrm>
          <a:custGeom>
            <a:avLst/>
            <a:gdLst>
              <a:gd name="connsiteX0" fmla="*/ 0 w 9982200"/>
              <a:gd name="connsiteY0" fmla="*/ 0 h 1006019"/>
              <a:gd name="connsiteX1" fmla="*/ 9982200 w 9982200"/>
              <a:gd name="connsiteY1" fmla="*/ 0 h 1006019"/>
              <a:gd name="connsiteX2" fmla="*/ 9982200 w 9982200"/>
              <a:gd name="connsiteY2" fmla="*/ 1006019 h 1006019"/>
              <a:gd name="connsiteX3" fmla="*/ 0 w 9982200"/>
              <a:gd name="connsiteY3" fmla="*/ 1006019 h 1006019"/>
              <a:gd name="connsiteX4" fmla="*/ 0 w 9982200"/>
              <a:gd name="connsiteY4" fmla="*/ 0 h 10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0" h="1006019">
                <a:moveTo>
                  <a:pt x="0" y="0"/>
                </a:moveTo>
                <a:lnTo>
                  <a:pt x="9982200" y="0"/>
                </a:lnTo>
                <a:lnTo>
                  <a:pt x="9982200" y="1006019"/>
                </a:lnTo>
                <a:lnTo>
                  <a:pt x="0" y="100601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4720" tIns="182880" rIns="156464" bIns="182880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200" kern="1200" dirty="0" smtClean="0">
                <a:solidFill>
                  <a:schemeClr val="tx1">
                    <a:lumMod val="95000"/>
                  </a:schemeClr>
                </a:solidFill>
                <a:latin typeface="Franklin Gothic Medium Cond" pitchFamily="34" charset="0"/>
              </a:rPr>
              <a:t>Management system (Web-Android Application)</a:t>
            </a:r>
            <a:endParaRPr lang="en-US" sz="2200" kern="1200" dirty="0">
              <a:solidFill>
                <a:schemeClr val="tx1">
                  <a:lumMod val="95000"/>
                </a:schemeClr>
              </a:solidFill>
              <a:latin typeface="Franklin Gothic Medium Cond" pitchFamily="34" charset="0"/>
            </a:endParaRP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200" kern="1200" dirty="0" smtClean="0">
                <a:solidFill>
                  <a:schemeClr val="tx1">
                    <a:lumMod val="95000"/>
                  </a:schemeClr>
                </a:solidFill>
                <a:latin typeface="Franklin Gothic Medium Cond" pitchFamily="34" charset="0"/>
              </a:rPr>
              <a:t>Display system (Web-Android Application)</a:t>
            </a:r>
            <a:endParaRPr lang="en-US" sz="2200" kern="1200" dirty="0">
              <a:solidFill>
                <a:schemeClr val="tx1">
                  <a:lumMod val="9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4800" y="342899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14400" y="944740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SYSTEM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6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11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2" y="1"/>
            <a:ext cx="9153526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4"/>
          <p:cNvSpPr>
            <a:spLocks noChangeArrowheads="1"/>
          </p:cNvSpPr>
          <p:nvPr/>
        </p:nvSpPr>
        <p:spPr bwMode="gray">
          <a:xfrm>
            <a:off x="2398714" y="6162676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1200">
                <a:solidFill>
                  <a:srgbClr val="FF0000"/>
                </a:solidFill>
              </a:rPr>
              <a:t>Your own footer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gray">
          <a:xfrm>
            <a:off x="8291514" y="6162676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sz="1200">
                <a:solidFill>
                  <a:srgbClr val="FF0000"/>
                </a:solidFill>
              </a:rPr>
              <a:t>Your Logo</a:t>
            </a: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914400" y="6143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CUSTOMER</a:t>
            </a:r>
            <a:endParaRPr lang="en-US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ktangel 9"/>
          <p:cNvSpPr/>
          <p:nvPr/>
        </p:nvSpPr>
        <p:spPr>
          <a:xfrm>
            <a:off x="2398714" y="1828800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2400" dirty="0" smtClean="0">
                <a:solidFill>
                  <a:schemeClr val="bg1"/>
                </a:solidFill>
                <a:latin typeface="Arial" pitchFamily="34" charset="0"/>
              </a:rPr>
              <a:t>-Presenter : Mr.Quang + Mr.Thanh</a:t>
            </a:r>
            <a:endParaRPr lang="da-DK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9"/>
          <p:cNvSpPr/>
          <p:nvPr/>
        </p:nvSpPr>
        <p:spPr>
          <a:xfrm>
            <a:off x="2398714" y="3521075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2400" dirty="0" smtClean="0">
                <a:solidFill>
                  <a:schemeClr val="bg1"/>
                </a:solidFill>
                <a:latin typeface="Arial" pitchFamily="34" charset="0"/>
              </a:rPr>
              <a:t>-IT Center of VAN LANG Univisity</a:t>
            </a:r>
            <a:endParaRPr lang="da-DK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99692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09600"/>
            <a:ext cx="9144000" cy="609600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144524" y="2884932"/>
            <a:ext cx="10895076" cy="1810512"/>
          </a:xfrm>
          <a:prstGeom prst="notched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1147217" y="1527048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Start Project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4/11/20113</a:t>
            </a:r>
            <a:endParaRPr lang="en-US" sz="1400" kern="1200" dirty="0"/>
          </a:p>
        </p:txBody>
      </p:sp>
      <p:sp>
        <p:nvSpPr>
          <p:cNvPr id="8" name="Oval 7"/>
          <p:cNvSpPr/>
          <p:nvPr/>
        </p:nvSpPr>
        <p:spPr>
          <a:xfrm>
            <a:off x="1704917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2793647" y="4242816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t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Build project management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7/11/2014</a:t>
            </a:r>
            <a:endParaRPr lang="en-US" sz="1400" kern="1200" dirty="0"/>
          </a:p>
        </p:txBody>
      </p:sp>
      <p:sp>
        <p:nvSpPr>
          <p:cNvPr id="10" name="Oval 9"/>
          <p:cNvSpPr/>
          <p:nvPr/>
        </p:nvSpPr>
        <p:spPr>
          <a:xfrm>
            <a:off x="3351348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3472028"/>
              <a:satOff val="10820"/>
              <a:lumOff val="471"/>
              <a:alphaOff val="0"/>
            </a:schemeClr>
          </a:fillRef>
          <a:effectRef idx="2">
            <a:schemeClr val="accent4">
              <a:hueOff val="-3472028"/>
              <a:satOff val="10820"/>
              <a:lumOff val="471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440078" y="1527048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 requirement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18/11/2014</a:t>
            </a:r>
            <a:endParaRPr lang="en-US" sz="1400" kern="1200" dirty="0"/>
          </a:p>
        </p:txBody>
      </p:sp>
      <p:sp>
        <p:nvSpPr>
          <p:cNvPr id="12" name="Oval 11"/>
          <p:cNvSpPr/>
          <p:nvPr/>
        </p:nvSpPr>
        <p:spPr>
          <a:xfrm>
            <a:off x="4997778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6944056"/>
              <a:satOff val="21641"/>
              <a:lumOff val="941"/>
              <a:alphaOff val="0"/>
            </a:schemeClr>
          </a:fillRef>
          <a:effectRef idx="2">
            <a:schemeClr val="accent4">
              <a:hueOff val="-6944056"/>
              <a:satOff val="21641"/>
              <a:lumOff val="941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/>
          <p:cNvSpPr/>
          <p:nvPr/>
        </p:nvSpPr>
        <p:spPr>
          <a:xfrm>
            <a:off x="6086508" y="4242816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t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Architect Design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31/12/2014</a:t>
            </a:r>
            <a:endParaRPr lang="en-US" sz="1400" kern="1200" dirty="0"/>
          </a:p>
        </p:txBody>
      </p:sp>
      <p:sp>
        <p:nvSpPr>
          <p:cNvPr id="14" name="Oval 13"/>
          <p:cNvSpPr/>
          <p:nvPr/>
        </p:nvSpPr>
        <p:spPr>
          <a:xfrm>
            <a:off x="6644209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0416085"/>
              <a:satOff val="32461"/>
              <a:lumOff val="1412"/>
              <a:alphaOff val="0"/>
            </a:schemeClr>
          </a:fillRef>
          <a:effectRef idx="2">
            <a:schemeClr val="accent4">
              <a:hueOff val="-10416085"/>
              <a:satOff val="32461"/>
              <a:lumOff val="1412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>
            <a:off x="7732939" y="1527048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Start Scrum sprints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20/2/2014</a:t>
            </a:r>
            <a:endParaRPr lang="en-US" sz="1400" kern="1200" dirty="0"/>
          </a:p>
        </p:txBody>
      </p:sp>
      <p:sp>
        <p:nvSpPr>
          <p:cNvPr id="16" name="Oval 15"/>
          <p:cNvSpPr/>
          <p:nvPr/>
        </p:nvSpPr>
        <p:spPr>
          <a:xfrm>
            <a:off x="8290640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3888112"/>
              <a:satOff val="43282"/>
              <a:lumOff val="1882"/>
              <a:alphaOff val="0"/>
            </a:schemeClr>
          </a:fillRef>
          <a:effectRef idx="2">
            <a:schemeClr val="accent4">
              <a:hueOff val="-13888112"/>
              <a:satOff val="43282"/>
              <a:lumOff val="1882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9379370" y="4393690"/>
            <a:ext cx="1568029" cy="1609346"/>
          </a:xfrm>
          <a:custGeom>
            <a:avLst/>
            <a:gdLst>
              <a:gd name="connsiteX0" fmla="*/ 0 w 1568029"/>
              <a:gd name="connsiteY0" fmla="*/ 0 h 1609346"/>
              <a:gd name="connsiteX1" fmla="*/ 1568029 w 1568029"/>
              <a:gd name="connsiteY1" fmla="*/ 0 h 1609346"/>
              <a:gd name="connsiteX2" fmla="*/ 1568029 w 1568029"/>
              <a:gd name="connsiteY2" fmla="*/ 1609346 h 1609346"/>
              <a:gd name="connsiteX3" fmla="*/ 0 w 1568029"/>
              <a:gd name="connsiteY3" fmla="*/ 1609346 h 1609346"/>
              <a:gd name="connsiteX4" fmla="*/ 0 w 1568029"/>
              <a:gd name="connsiteY4" fmla="*/ 0 h 16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609346">
                <a:moveTo>
                  <a:pt x="0" y="0"/>
                </a:moveTo>
                <a:lnTo>
                  <a:pt x="1568029" y="0"/>
                </a:lnTo>
                <a:lnTo>
                  <a:pt x="1568029" y="1609346"/>
                </a:lnTo>
                <a:lnTo>
                  <a:pt x="0" y="16093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Release products and documents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. </a:t>
            </a:r>
            <a:r>
              <a:rPr lang="en-US" sz="1400" kern="1200" dirty="0" smtClean="0"/>
              <a:t>31/5/2014</a:t>
            </a:r>
            <a:endParaRPr lang="en-US" sz="1400" kern="1200" dirty="0"/>
          </a:p>
        </p:txBody>
      </p:sp>
      <p:sp>
        <p:nvSpPr>
          <p:cNvPr id="18" name="Oval 17"/>
          <p:cNvSpPr/>
          <p:nvPr/>
        </p:nvSpPr>
        <p:spPr>
          <a:xfrm>
            <a:off x="9937070" y="3614165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7360140"/>
              <a:satOff val="54102"/>
              <a:lumOff val="2353"/>
              <a:alphaOff val="0"/>
            </a:schemeClr>
          </a:fillRef>
          <a:effectRef idx="2">
            <a:schemeClr val="accent4">
              <a:hueOff val="-17360140"/>
              <a:satOff val="54102"/>
              <a:lumOff val="2353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55" y="1939164"/>
            <a:ext cx="1650037" cy="1650037"/>
          </a:xfrm>
        </p:spPr>
      </p:pic>
      <p:pic>
        <p:nvPicPr>
          <p:cNvPr id="25" name="Picture Placeholder 24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20" y="1905000"/>
            <a:ext cx="1594179" cy="1594179"/>
          </a:xfrm>
        </p:spPr>
      </p:pic>
      <p:pic>
        <p:nvPicPr>
          <p:cNvPr id="26" name="Picture Placeholder 25"/>
          <p:cNvPicPr>
            <a:picLocks noGrp="1" noChangeAspect="1"/>
          </p:cNvPicPr>
          <p:nvPr>
            <p:ph type="pic" sz="quarter" idx="2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952285"/>
            <a:ext cx="1596126" cy="1596126"/>
          </a:xfrm>
        </p:spPr>
      </p:pic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48249" y="227624"/>
            <a:ext cx="10062059" cy="9729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47800" y="3886200"/>
            <a:ext cx="2243179" cy="329184"/>
          </a:xfrm>
        </p:spPr>
        <p:txBody>
          <a:bodyPr/>
          <a:lstStyle/>
          <a:p>
            <a:r>
              <a:rPr lang="en-US" dirty="0" smtClean="0"/>
              <a:t>TIMELOG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5181600" y="3935231"/>
            <a:ext cx="2514600" cy="329184"/>
          </a:xfrm>
        </p:spPr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763000" y="3935231"/>
            <a:ext cx="2243179" cy="329184"/>
          </a:xfrm>
        </p:spPr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5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13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14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nodeType="click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19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20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9144000" cy="1143000"/>
          </a:xfrm>
        </p:spPr>
        <p:txBody>
          <a:bodyPr/>
          <a:lstStyle/>
          <a:p>
            <a:r>
              <a:rPr dirty="0" err="1" smtClean="0"/>
              <a:t>Ti</a:t>
            </a:r>
            <a:r>
              <a:rPr lang="en-US" dirty="0" err="1" smtClean="0"/>
              <a:t>melog</a:t>
            </a:r>
            <a:endParaRPr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23210"/>
              </p:ext>
            </p:extLst>
          </p:nvPr>
        </p:nvGraphicFramePr>
        <p:xfrm>
          <a:off x="838200" y="1219200"/>
          <a:ext cx="104394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144000" cy="762000"/>
          </a:xfrm>
        </p:spPr>
        <p:txBody>
          <a:bodyPr/>
          <a:lstStyle/>
          <a:p>
            <a:r>
              <a:rPr lang="en-US" dirty="0" smtClean="0"/>
              <a:t>Measure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8066498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496094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2199</Words>
  <Application>Microsoft Office PowerPoint</Application>
  <PresentationFormat>Widescreen</PresentationFormat>
  <Paragraphs>186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Candara</vt:lpstr>
      <vt:lpstr>Consolas</vt:lpstr>
      <vt:lpstr>Franklin Gothic Book</vt:lpstr>
      <vt:lpstr>Franklin Gothic Demi Cond</vt:lpstr>
      <vt:lpstr>Franklin Gothic Medium Cond</vt:lpstr>
      <vt:lpstr>Helvetica Light</vt:lpstr>
      <vt:lpstr>Tech Computer 16x9</vt:lpstr>
      <vt:lpstr>CAPSTONE PROJECT </vt:lpstr>
      <vt:lpstr>PowerPoint Presentation</vt:lpstr>
      <vt:lpstr>PowerPoint Presentation</vt:lpstr>
      <vt:lpstr>PowerPoint Presentation</vt:lpstr>
      <vt:lpstr>PowerPoint Presentation</vt:lpstr>
      <vt:lpstr>Project Timeline</vt:lpstr>
      <vt:lpstr>PROJECT MANAGEMENT</vt:lpstr>
      <vt:lpstr>Timelog</vt:lpstr>
      <vt:lpstr>Measure</vt:lpstr>
      <vt:lpstr>RISK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2014-05-27T11:50:35Z</dcterms:created>
  <dcterms:modified xsi:type="dcterms:W3CDTF">2014-05-29T07:19:51Z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