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29(22/5/2014-29/5/2014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66079"/>
              </p:ext>
            </p:extLst>
          </p:nvPr>
        </p:nvGraphicFramePr>
        <p:xfrm>
          <a:off x="2198061" y="1781301"/>
          <a:ext cx="7718961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378646"/>
                <a:gridCol w="2340315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Chau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Testing &amp;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on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r>
                        <a:rPr lang="en-US" sz="1600" u="none" strike="noStrike" dirty="0" smtClean="0">
                          <a:effectLst/>
                        </a:rPr>
                        <a:t>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DDS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Huy Nguyen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DMS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Testing &amp; Fixing bugs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55598"/>
            <a:ext cx="9155695" cy="3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admission system (web &amp; android)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</a:t>
            </a:r>
            <a:r>
              <a:rPr lang="en-US" dirty="0" smtClean="0"/>
              <a:t> documents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200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huy ngo</cp:lastModifiedBy>
  <cp:revision>137</cp:revision>
  <dcterms:created xsi:type="dcterms:W3CDTF">2013-11-13T15:53:17Z</dcterms:created>
  <dcterms:modified xsi:type="dcterms:W3CDTF">2014-05-28T09:03:51Z</dcterms:modified>
</cp:coreProperties>
</file>