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442" r:id="rId2"/>
    <p:sldId id="635" r:id="rId3"/>
    <p:sldId id="658" r:id="rId4"/>
    <p:sldId id="660" r:id="rId5"/>
    <p:sldId id="661" r:id="rId6"/>
    <p:sldId id="662" r:id="rId7"/>
    <p:sldId id="6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1">
          <p15:clr>
            <a:srgbClr val="A4A3A4"/>
          </p15:clr>
        </p15:guide>
        <p15:guide id="2" orient="horz" pos="1622">
          <p15:clr>
            <a:srgbClr val="A4A3A4"/>
          </p15:clr>
        </p15:guide>
        <p15:guide id="3" orient="horz" pos="1131">
          <p15:clr>
            <a:srgbClr val="A4A3A4"/>
          </p15:clr>
        </p15:guide>
        <p15:guide id="4" orient="horz" pos="1368">
          <p15:clr>
            <a:srgbClr val="A4A3A4"/>
          </p15:clr>
        </p15:guide>
        <p15:guide id="5" pos="749">
          <p15:clr>
            <a:srgbClr val="A4A3A4"/>
          </p15:clr>
        </p15:guide>
        <p15:guide id="6" pos="5455">
          <p15:clr>
            <a:srgbClr val="A4A3A4"/>
          </p15:clr>
        </p15:guide>
        <p15:guide id="7" pos="5463">
          <p15:clr>
            <a:srgbClr val="A4A3A4"/>
          </p15:clr>
        </p15:guide>
        <p15:guide id="8" pos="1937">
          <p15:clr>
            <a:srgbClr val="A4A3A4"/>
          </p15:clr>
        </p15:guide>
        <p15:guide id="9" pos="5183">
          <p15:clr>
            <a:srgbClr val="A4A3A4"/>
          </p15:clr>
        </p15:guide>
        <p15:guide id="10" pos="3039">
          <p15:clr>
            <a:srgbClr val="A4A3A4"/>
          </p15:clr>
        </p15:guide>
        <p15:guide id="11" pos="27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9381" autoAdjust="0"/>
  </p:normalViewPr>
  <p:slideViewPr>
    <p:cSldViewPr snapToGrid="0" snapToObjects="1">
      <p:cViewPr varScale="1">
        <p:scale>
          <a:sx n="98" d="100"/>
          <a:sy n="98" d="100"/>
        </p:scale>
        <p:origin x="858" y="84"/>
      </p:cViewPr>
      <p:guideLst>
        <p:guide orient="horz" pos="2781"/>
        <p:guide orient="horz" pos="1622"/>
        <p:guide orient="horz" pos="1131"/>
        <p:guide orient="horz" pos="1368"/>
        <p:guide pos="749"/>
        <p:guide pos="5455"/>
        <p:guide pos="5463"/>
        <p:guide pos="1937"/>
        <p:guide pos="5183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168"/>
            <a:ext cx="7772400" cy="1102519"/>
          </a:xfrm>
        </p:spPr>
        <p:txBody>
          <a:bodyPr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07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5E5E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962400" y="10"/>
            <a:ext cx="1219200" cy="15977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5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254" y="1001713"/>
            <a:ext cx="3581400" cy="3544887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rgbClr val="FFFFFF"/>
                </a:solidFill>
              </a:defRPr>
            </a:lvl1pPr>
            <a:lvl2pPr>
              <a:buClrTx/>
              <a:defRPr sz="1800">
                <a:solidFill>
                  <a:srgbClr val="FFFFFF"/>
                </a:solidFill>
              </a:defRPr>
            </a:lvl2pPr>
            <a:lvl3pPr>
              <a:buClrTx/>
              <a:defRPr sz="1600">
                <a:solidFill>
                  <a:srgbClr val="FFFFFF"/>
                </a:solidFill>
              </a:defRPr>
            </a:lvl3pPr>
            <a:lvl4pPr>
              <a:buClrTx/>
              <a:defRPr sz="1400">
                <a:solidFill>
                  <a:srgbClr val="FFFFFF"/>
                </a:solidFill>
              </a:defRPr>
            </a:lvl4pPr>
            <a:lvl5pPr>
              <a:buClrTx/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1400" cy="3544887"/>
          </a:xfrm>
        </p:spPr>
        <p:txBody>
          <a:bodyPr>
            <a:normAutofit/>
          </a:bodyPr>
          <a:lstStyle>
            <a:lvl1pPr>
              <a:buClrTx/>
              <a:defRPr sz="2000">
                <a:solidFill>
                  <a:srgbClr val="FFFFFF"/>
                </a:solidFill>
              </a:defRPr>
            </a:lvl1pPr>
            <a:lvl2pPr>
              <a:buClrTx/>
              <a:defRPr sz="1800">
                <a:solidFill>
                  <a:srgbClr val="FFFFFF"/>
                </a:solidFill>
              </a:defRPr>
            </a:lvl2pPr>
            <a:lvl3pPr>
              <a:buClrTx/>
              <a:defRPr sz="1600">
                <a:solidFill>
                  <a:srgbClr val="FFFFFF"/>
                </a:solidFill>
              </a:defRPr>
            </a:lvl3pPr>
            <a:lvl4pPr>
              <a:buClrTx/>
              <a:defRPr sz="1400">
                <a:solidFill>
                  <a:srgbClr val="FFFFFF"/>
                </a:solidFill>
              </a:defRPr>
            </a:lvl4pPr>
            <a:lvl5pPr>
              <a:buClrTx/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214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29928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214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29928" y="1001713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4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55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3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-1"/>
            <a:ext cx="8124826" cy="729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770168"/>
            <a:ext cx="8128000" cy="1102519"/>
          </a:xfr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969071"/>
            <a:ext cx="81280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962400" y="10"/>
            <a:ext cx="1219200" cy="15977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962400" y="1170625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40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4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371600" cy="10704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66179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7348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851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5391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69173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1757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1757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443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37014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3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8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3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30" y="-1"/>
            <a:ext cx="742767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7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0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338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in Tex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601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465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0" y="1570463"/>
            <a:ext cx="5483013" cy="768143"/>
          </a:xfrm>
        </p:spPr>
        <p:txBody>
          <a:bodyPr anchor="b" anchorCtr="0"/>
          <a:lstStyle>
            <a:lvl1pPr algn="l">
              <a:defRPr spc="-4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Place Your Logo on the Left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0" y="2379999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spc="-4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the subtitle of your cover page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586" y="10"/>
            <a:ext cx="2254014" cy="3584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5477" y="1561056"/>
            <a:ext cx="1540752" cy="1540752"/>
            <a:chOff x="3465337" y="1332682"/>
            <a:chExt cx="2213326" cy="2213325"/>
          </a:xfrm>
        </p:grpSpPr>
        <p:sp>
          <p:nvSpPr>
            <p:cNvPr id="9" name="Oval 8"/>
            <p:cNvSpPr/>
            <p:nvPr/>
          </p:nvSpPr>
          <p:spPr bwMode="black">
            <a:xfrm>
              <a:off x="3465337" y="1332682"/>
              <a:ext cx="2213326" cy="2213325"/>
            </a:xfrm>
            <a:prstGeom prst="ellipse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black">
            <a:xfrm>
              <a:off x="3962400" y="1682107"/>
              <a:ext cx="1219200" cy="1514474"/>
            </a:xfrm>
            <a:custGeom>
              <a:avLst/>
              <a:gdLst>
                <a:gd name="T0" fmla="*/ 223 w 539"/>
                <a:gd name="T1" fmla="*/ 670 h 670"/>
                <a:gd name="T2" fmla="*/ 115 w 539"/>
                <a:gd name="T3" fmla="*/ 560 h 670"/>
                <a:gd name="T4" fmla="*/ 168 w 539"/>
                <a:gd name="T5" fmla="*/ 555 h 670"/>
                <a:gd name="T6" fmla="*/ 159 w 539"/>
                <a:gd name="T7" fmla="*/ 453 h 670"/>
                <a:gd name="T8" fmla="*/ 258 w 539"/>
                <a:gd name="T9" fmla="*/ 338 h 670"/>
                <a:gd name="T10" fmla="*/ 308 w 539"/>
                <a:gd name="T11" fmla="*/ 252 h 670"/>
                <a:gd name="T12" fmla="*/ 343 w 539"/>
                <a:gd name="T13" fmla="*/ 336 h 670"/>
                <a:gd name="T14" fmla="*/ 286 w 539"/>
                <a:gd name="T15" fmla="*/ 465 h 670"/>
                <a:gd name="T16" fmla="*/ 333 w 539"/>
                <a:gd name="T17" fmla="*/ 512 h 670"/>
                <a:gd name="T18" fmla="*/ 377 w 539"/>
                <a:gd name="T19" fmla="*/ 454 h 670"/>
                <a:gd name="T20" fmla="*/ 423 w 539"/>
                <a:gd name="T21" fmla="*/ 551 h 670"/>
                <a:gd name="T22" fmla="*/ 347 w 539"/>
                <a:gd name="T23" fmla="*/ 668 h 670"/>
                <a:gd name="T24" fmla="*/ 539 w 539"/>
                <a:gd name="T25" fmla="*/ 457 h 670"/>
                <a:gd name="T26" fmla="*/ 397 w 539"/>
                <a:gd name="T27" fmla="*/ 203 h 670"/>
                <a:gd name="T28" fmla="*/ 292 w 539"/>
                <a:gd name="T29" fmla="*/ 0 h 670"/>
                <a:gd name="T30" fmla="*/ 209 w 539"/>
                <a:gd name="T31" fmla="*/ 140 h 670"/>
                <a:gd name="T32" fmla="*/ 228 w 539"/>
                <a:gd name="T33" fmla="*/ 252 h 670"/>
                <a:gd name="T34" fmla="*/ 185 w 539"/>
                <a:gd name="T35" fmla="*/ 297 h 670"/>
                <a:gd name="T36" fmla="*/ 145 w 539"/>
                <a:gd name="T37" fmla="*/ 251 h 670"/>
                <a:gd name="T38" fmla="*/ 0 w 539"/>
                <a:gd name="T39" fmla="*/ 455 h 670"/>
                <a:gd name="T40" fmla="*/ 223 w 539"/>
                <a:gd name="T41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670">
                  <a:moveTo>
                    <a:pt x="223" y="670"/>
                  </a:moveTo>
                  <a:cubicBezTo>
                    <a:pt x="157" y="635"/>
                    <a:pt x="124" y="619"/>
                    <a:pt x="115" y="560"/>
                  </a:cubicBezTo>
                  <a:cubicBezTo>
                    <a:pt x="121" y="566"/>
                    <a:pt x="148" y="581"/>
                    <a:pt x="168" y="555"/>
                  </a:cubicBezTo>
                  <a:cubicBezTo>
                    <a:pt x="193" y="523"/>
                    <a:pt x="159" y="506"/>
                    <a:pt x="159" y="453"/>
                  </a:cubicBezTo>
                  <a:cubicBezTo>
                    <a:pt x="159" y="406"/>
                    <a:pt x="215" y="383"/>
                    <a:pt x="258" y="338"/>
                  </a:cubicBezTo>
                  <a:cubicBezTo>
                    <a:pt x="299" y="295"/>
                    <a:pt x="305" y="270"/>
                    <a:pt x="308" y="252"/>
                  </a:cubicBezTo>
                  <a:cubicBezTo>
                    <a:pt x="314" y="256"/>
                    <a:pt x="343" y="293"/>
                    <a:pt x="343" y="336"/>
                  </a:cubicBezTo>
                  <a:cubicBezTo>
                    <a:pt x="343" y="392"/>
                    <a:pt x="286" y="421"/>
                    <a:pt x="286" y="465"/>
                  </a:cubicBezTo>
                  <a:cubicBezTo>
                    <a:pt x="286" y="500"/>
                    <a:pt x="306" y="512"/>
                    <a:pt x="333" y="512"/>
                  </a:cubicBezTo>
                  <a:cubicBezTo>
                    <a:pt x="359" y="512"/>
                    <a:pt x="379" y="484"/>
                    <a:pt x="377" y="454"/>
                  </a:cubicBezTo>
                  <a:cubicBezTo>
                    <a:pt x="389" y="459"/>
                    <a:pt x="423" y="507"/>
                    <a:pt x="423" y="551"/>
                  </a:cubicBezTo>
                  <a:cubicBezTo>
                    <a:pt x="423" y="614"/>
                    <a:pt x="386" y="642"/>
                    <a:pt x="347" y="668"/>
                  </a:cubicBezTo>
                  <a:cubicBezTo>
                    <a:pt x="484" y="614"/>
                    <a:pt x="539" y="549"/>
                    <a:pt x="539" y="457"/>
                  </a:cubicBezTo>
                  <a:cubicBezTo>
                    <a:pt x="539" y="345"/>
                    <a:pt x="468" y="275"/>
                    <a:pt x="397" y="203"/>
                  </a:cubicBezTo>
                  <a:cubicBezTo>
                    <a:pt x="342" y="147"/>
                    <a:pt x="260" y="79"/>
                    <a:pt x="292" y="0"/>
                  </a:cubicBezTo>
                  <a:cubicBezTo>
                    <a:pt x="235" y="51"/>
                    <a:pt x="209" y="88"/>
                    <a:pt x="209" y="140"/>
                  </a:cubicBezTo>
                  <a:cubicBezTo>
                    <a:pt x="209" y="191"/>
                    <a:pt x="228" y="226"/>
                    <a:pt x="228" y="252"/>
                  </a:cubicBezTo>
                  <a:cubicBezTo>
                    <a:pt x="228" y="277"/>
                    <a:pt x="207" y="297"/>
                    <a:pt x="185" y="297"/>
                  </a:cubicBezTo>
                  <a:cubicBezTo>
                    <a:pt x="164" y="297"/>
                    <a:pt x="138" y="279"/>
                    <a:pt x="145" y="251"/>
                  </a:cubicBezTo>
                  <a:cubicBezTo>
                    <a:pt x="86" y="290"/>
                    <a:pt x="0" y="335"/>
                    <a:pt x="0" y="455"/>
                  </a:cubicBezTo>
                  <a:cubicBezTo>
                    <a:pt x="0" y="575"/>
                    <a:pt x="117" y="641"/>
                    <a:pt x="223" y="6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38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Enter the Date</a:t>
            </a:r>
          </a:p>
        </p:txBody>
      </p:sp>
    </p:spTree>
    <p:extLst>
      <p:ext uri="{BB962C8B-B14F-4D97-AF65-F5344CB8AC3E}">
        <p14:creationId xmlns:p14="http://schemas.microsoft.com/office/powerpoint/2010/main" val="332051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214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29928" y="1009650"/>
            <a:ext cx="2406314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033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5E5E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86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66179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7348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851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5391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69173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1757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1757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538443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37014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7299686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18763" y="-1"/>
            <a:ext cx="754654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90050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2668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3268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732680" y="2671571"/>
            <a:ext cx="2375553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6952860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8860" y="2398013"/>
            <a:ext cx="2375553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8860" y="2671571"/>
            <a:ext cx="2375553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tur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chemeClr val="tx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3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50084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06500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06500" y="2671571"/>
            <a:ext cx="34747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403277" y="1221677"/>
            <a:ext cx="987552" cy="987552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159693" y="2398013"/>
            <a:ext cx="34747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159693" y="2671571"/>
            <a:ext cx="3474720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30" y="-1"/>
            <a:ext cx="742767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7257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330" y="1009650"/>
            <a:ext cx="3568743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/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78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lain Tex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601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1399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 b="1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buClrTx/>
              <a:defRPr sz="1800">
                <a:solidFill>
                  <a:srgbClr val="FFFFFF"/>
                </a:solidFill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429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</p:spPr>
        <p:txBody>
          <a:bodyPr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400" y="10"/>
            <a:ext cx="1219200" cy="2316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47400" y="1961356"/>
            <a:ext cx="12192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073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950" y="1570463"/>
            <a:ext cx="5483013" cy="768143"/>
          </a:xfrm>
        </p:spPr>
        <p:txBody>
          <a:bodyPr anchor="b" anchorCtr="0"/>
          <a:lstStyle>
            <a:lvl1pPr algn="l"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Place Your Logo on the Left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5950" y="2379999"/>
            <a:ext cx="5483013" cy="630371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the subtitle of your cover page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586" y="10"/>
            <a:ext cx="2254014" cy="3584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5477" y="1561056"/>
            <a:ext cx="1540752" cy="1540752"/>
            <a:chOff x="3465337" y="1332682"/>
            <a:chExt cx="2213326" cy="2213325"/>
          </a:xfrm>
        </p:grpSpPr>
        <p:sp>
          <p:nvSpPr>
            <p:cNvPr id="9" name="Oval 8"/>
            <p:cNvSpPr/>
            <p:nvPr/>
          </p:nvSpPr>
          <p:spPr bwMode="black">
            <a:xfrm>
              <a:off x="3465337" y="1332682"/>
              <a:ext cx="2213326" cy="2213325"/>
            </a:xfrm>
            <a:prstGeom prst="ellipse">
              <a:avLst/>
            </a:prstGeom>
            <a:solidFill>
              <a:schemeClr val="accent2"/>
            </a:solidFill>
            <a:ln w="57150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black">
            <a:xfrm>
              <a:off x="3962400" y="1682107"/>
              <a:ext cx="1219200" cy="1514474"/>
            </a:xfrm>
            <a:custGeom>
              <a:avLst/>
              <a:gdLst>
                <a:gd name="T0" fmla="*/ 223 w 539"/>
                <a:gd name="T1" fmla="*/ 670 h 670"/>
                <a:gd name="T2" fmla="*/ 115 w 539"/>
                <a:gd name="T3" fmla="*/ 560 h 670"/>
                <a:gd name="T4" fmla="*/ 168 w 539"/>
                <a:gd name="T5" fmla="*/ 555 h 670"/>
                <a:gd name="T6" fmla="*/ 159 w 539"/>
                <a:gd name="T7" fmla="*/ 453 h 670"/>
                <a:gd name="T8" fmla="*/ 258 w 539"/>
                <a:gd name="T9" fmla="*/ 338 h 670"/>
                <a:gd name="T10" fmla="*/ 308 w 539"/>
                <a:gd name="T11" fmla="*/ 252 h 670"/>
                <a:gd name="T12" fmla="*/ 343 w 539"/>
                <a:gd name="T13" fmla="*/ 336 h 670"/>
                <a:gd name="T14" fmla="*/ 286 w 539"/>
                <a:gd name="T15" fmla="*/ 465 h 670"/>
                <a:gd name="T16" fmla="*/ 333 w 539"/>
                <a:gd name="T17" fmla="*/ 512 h 670"/>
                <a:gd name="T18" fmla="*/ 377 w 539"/>
                <a:gd name="T19" fmla="*/ 454 h 670"/>
                <a:gd name="T20" fmla="*/ 423 w 539"/>
                <a:gd name="T21" fmla="*/ 551 h 670"/>
                <a:gd name="T22" fmla="*/ 347 w 539"/>
                <a:gd name="T23" fmla="*/ 668 h 670"/>
                <a:gd name="T24" fmla="*/ 539 w 539"/>
                <a:gd name="T25" fmla="*/ 457 h 670"/>
                <a:gd name="T26" fmla="*/ 397 w 539"/>
                <a:gd name="T27" fmla="*/ 203 h 670"/>
                <a:gd name="T28" fmla="*/ 292 w 539"/>
                <a:gd name="T29" fmla="*/ 0 h 670"/>
                <a:gd name="T30" fmla="*/ 209 w 539"/>
                <a:gd name="T31" fmla="*/ 140 h 670"/>
                <a:gd name="T32" fmla="*/ 228 w 539"/>
                <a:gd name="T33" fmla="*/ 252 h 670"/>
                <a:gd name="T34" fmla="*/ 185 w 539"/>
                <a:gd name="T35" fmla="*/ 297 h 670"/>
                <a:gd name="T36" fmla="*/ 145 w 539"/>
                <a:gd name="T37" fmla="*/ 251 h 670"/>
                <a:gd name="T38" fmla="*/ 0 w 539"/>
                <a:gd name="T39" fmla="*/ 455 h 670"/>
                <a:gd name="T40" fmla="*/ 223 w 539"/>
                <a:gd name="T41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670">
                  <a:moveTo>
                    <a:pt x="223" y="670"/>
                  </a:moveTo>
                  <a:cubicBezTo>
                    <a:pt x="157" y="635"/>
                    <a:pt x="124" y="619"/>
                    <a:pt x="115" y="560"/>
                  </a:cubicBezTo>
                  <a:cubicBezTo>
                    <a:pt x="121" y="566"/>
                    <a:pt x="148" y="581"/>
                    <a:pt x="168" y="555"/>
                  </a:cubicBezTo>
                  <a:cubicBezTo>
                    <a:pt x="193" y="523"/>
                    <a:pt x="159" y="506"/>
                    <a:pt x="159" y="453"/>
                  </a:cubicBezTo>
                  <a:cubicBezTo>
                    <a:pt x="159" y="406"/>
                    <a:pt x="215" y="383"/>
                    <a:pt x="258" y="338"/>
                  </a:cubicBezTo>
                  <a:cubicBezTo>
                    <a:pt x="299" y="295"/>
                    <a:pt x="305" y="270"/>
                    <a:pt x="308" y="252"/>
                  </a:cubicBezTo>
                  <a:cubicBezTo>
                    <a:pt x="314" y="256"/>
                    <a:pt x="343" y="293"/>
                    <a:pt x="343" y="336"/>
                  </a:cubicBezTo>
                  <a:cubicBezTo>
                    <a:pt x="343" y="392"/>
                    <a:pt x="286" y="421"/>
                    <a:pt x="286" y="465"/>
                  </a:cubicBezTo>
                  <a:cubicBezTo>
                    <a:pt x="286" y="500"/>
                    <a:pt x="306" y="512"/>
                    <a:pt x="333" y="512"/>
                  </a:cubicBezTo>
                  <a:cubicBezTo>
                    <a:pt x="359" y="512"/>
                    <a:pt x="379" y="484"/>
                    <a:pt x="377" y="454"/>
                  </a:cubicBezTo>
                  <a:cubicBezTo>
                    <a:pt x="389" y="459"/>
                    <a:pt x="423" y="507"/>
                    <a:pt x="423" y="551"/>
                  </a:cubicBezTo>
                  <a:cubicBezTo>
                    <a:pt x="423" y="614"/>
                    <a:pt x="386" y="642"/>
                    <a:pt x="347" y="668"/>
                  </a:cubicBezTo>
                  <a:cubicBezTo>
                    <a:pt x="484" y="614"/>
                    <a:pt x="539" y="549"/>
                    <a:pt x="539" y="457"/>
                  </a:cubicBezTo>
                  <a:cubicBezTo>
                    <a:pt x="539" y="345"/>
                    <a:pt x="468" y="275"/>
                    <a:pt x="397" y="203"/>
                  </a:cubicBezTo>
                  <a:cubicBezTo>
                    <a:pt x="342" y="147"/>
                    <a:pt x="260" y="79"/>
                    <a:pt x="292" y="0"/>
                  </a:cubicBezTo>
                  <a:cubicBezTo>
                    <a:pt x="235" y="51"/>
                    <a:pt x="209" y="88"/>
                    <a:pt x="209" y="140"/>
                  </a:cubicBezTo>
                  <a:cubicBezTo>
                    <a:pt x="209" y="191"/>
                    <a:pt x="228" y="226"/>
                    <a:pt x="228" y="252"/>
                  </a:cubicBezTo>
                  <a:cubicBezTo>
                    <a:pt x="228" y="277"/>
                    <a:pt x="207" y="297"/>
                    <a:pt x="185" y="297"/>
                  </a:cubicBezTo>
                  <a:cubicBezTo>
                    <a:pt x="164" y="297"/>
                    <a:pt x="138" y="279"/>
                    <a:pt x="145" y="251"/>
                  </a:cubicBezTo>
                  <a:cubicBezTo>
                    <a:pt x="86" y="290"/>
                    <a:pt x="0" y="335"/>
                    <a:pt x="0" y="455"/>
                  </a:cubicBezTo>
                  <a:cubicBezTo>
                    <a:pt x="0" y="575"/>
                    <a:pt x="117" y="641"/>
                    <a:pt x="223" y="6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6738" y="4117971"/>
            <a:ext cx="5481637" cy="736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117971"/>
            <a:ext cx="2209800" cy="736600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92000"/>
              </a:lnSpc>
              <a:spcBef>
                <a:spcPts val="600"/>
              </a:spcBef>
              <a:buNone/>
              <a:defRPr sz="1400">
                <a:solidFill>
                  <a:srgbClr val="5E5E5E"/>
                </a:solidFill>
              </a:defRPr>
            </a:lvl1pPr>
          </a:lstStyle>
          <a:p>
            <a:pPr lvl="0"/>
            <a:r>
              <a:rPr lang="en-US" dirty="0" smtClean="0"/>
              <a:t>Enter the Date</a:t>
            </a:r>
          </a:p>
        </p:txBody>
      </p:sp>
    </p:spTree>
    <p:extLst>
      <p:ext uri="{BB962C8B-B14F-4D97-AF65-F5344CB8AC3E}">
        <p14:creationId xmlns:p14="http://schemas.microsoft.com/office/powerpoint/2010/main" val="36248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Helvetica"/>
                <a:cs typeface="Helvetica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3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-1"/>
            <a:ext cx="7428154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3638" y="1001713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500" y="1001713"/>
            <a:ext cx="3582361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4694" y="-1"/>
            <a:ext cx="7428153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694" y="1016520"/>
            <a:ext cx="7428153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950" y="0"/>
            <a:ext cx="745390" cy="8113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50950" y="455831"/>
            <a:ext cx="74539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fld id="{ED38AA95-462B-3543-A864-6C49272CDC35}" type="slidenum">
              <a:rPr lang="en-US" sz="2700" smtClean="0">
                <a:solidFill>
                  <a:schemeClr val="bg1"/>
                </a:solidFill>
                <a:latin typeface="Helvetica Light"/>
                <a:cs typeface="Helvetica Light"/>
              </a:rPr>
              <a:pPr algn="ctr">
                <a:lnSpc>
                  <a:spcPct val="90000"/>
                </a:lnSpc>
                <a:spcBef>
                  <a:spcPts val="0"/>
                </a:spcBef>
              </a:pPr>
              <a:t>‹#›</a:t>
            </a:fld>
            <a:endParaRPr lang="en-US" sz="27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1460"/>
            <a:ext cx="9144000" cy="3020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01000" y="4698964"/>
            <a:ext cx="284992" cy="2849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661" y="4698964"/>
            <a:ext cx="284992" cy="2849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6257" y="4900146"/>
            <a:ext cx="255638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Presentation to </a:t>
            </a:r>
            <a:r>
              <a:rPr lang="en-US" sz="1200" b="1" i="0" dirty="0" smtClean="0">
                <a:solidFill>
                  <a:schemeClr val="bg1"/>
                </a:solidFill>
                <a:latin typeface="Helvetica"/>
                <a:cs typeface="Helvetica"/>
              </a:rPr>
              <a:t>Joe Smith</a:t>
            </a:r>
            <a:endParaRPr lang="en-US" sz="1200" b="1" i="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4" name="Freeform 13"/>
          <p:cNvSpPr/>
          <p:nvPr/>
        </p:nvSpPr>
        <p:spPr>
          <a:xfrm rot="5400000">
            <a:off x="8450470" y="4787306"/>
            <a:ext cx="119816" cy="108308"/>
          </a:xfrm>
          <a:custGeom>
            <a:avLst/>
            <a:gdLst>
              <a:gd name="connsiteX0" fmla="*/ 0 w 1305341"/>
              <a:gd name="connsiteY0" fmla="*/ 1137611 h 1137611"/>
              <a:gd name="connsiteX1" fmla="*/ 652671 w 1305341"/>
              <a:gd name="connsiteY1" fmla="*/ 0 h 1137611"/>
              <a:gd name="connsiteX2" fmla="*/ 1305341 w 1305341"/>
              <a:gd name="connsiteY2" fmla="*/ 1128792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341" h="1137611">
                <a:moveTo>
                  <a:pt x="0" y="1137611"/>
                </a:moveTo>
                <a:lnTo>
                  <a:pt x="652671" y="0"/>
                </a:lnTo>
                <a:lnTo>
                  <a:pt x="1305341" y="1128792"/>
                </a:lnTo>
              </a:path>
            </a:pathLst>
          </a:custGeom>
          <a:ln cap="flat">
            <a:solidFill>
              <a:schemeClr val="bg1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6200000">
            <a:off x="8072646" y="4787304"/>
            <a:ext cx="119818" cy="108310"/>
          </a:xfrm>
          <a:custGeom>
            <a:avLst/>
            <a:gdLst>
              <a:gd name="connsiteX0" fmla="*/ 0 w 1305341"/>
              <a:gd name="connsiteY0" fmla="*/ 1137611 h 1137611"/>
              <a:gd name="connsiteX1" fmla="*/ 652671 w 1305341"/>
              <a:gd name="connsiteY1" fmla="*/ 0 h 1137611"/>
              <a:gd name="connsiteX2" fmla="*/ 1305341 w 1305341"/>
              <a:gd name="connsiteY2" fmla="*/ 1128792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341" h="1137611">
                <a:moveTo>
                  <a:pt x="0" y="1137611"/>
                </a:moveTo>
                <a:lnTo>
                  <a:pt x="652671" y="0"/>
                </a:lnTo>
                <a:lnTo>
                  <a:pt x="1305341" y="1128792"/>
                </a:lnTo>
              </a:path>
            </a:pathLst>
          </a:custGeom>
          <a:ln cap="flat">
            <a:solidFill>
              <a:schemeClr val="bg1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" action="ppaction://hlinkshowjump?jump=previousslide" highlightClick="1"/>
          </p:cNvPr>
          <p:cNvSpPr/>
          <p:nvPr/>
        </p:nvSpPr>
        <p:spPr>
          <a:xfrm>
            <a:off x="7970930" y="4676795"/>
            <a:ext cx="347472" cy="347472"/>
          </a:xfrm>
          <a:prstGeom prst="actionButtonBlank">
            <a:avLst/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" action="ppaction://hlinkshowjump?jump=nextslide" highlightClick="1"/>
          </p:cNvPr>
          <p:cNvSpPr/>
          <p:nvPr/>
        </p:nvSpPr>
        <p:spPr>
          <a:xfrm>
            <a:off x="8318402" y="4676795"/>
            <a:ext cx="347472" cy="347472"/>
          </a:xfrm>
          <a:prstGeom prst="actionButtonBlank">
            <a:avLst/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682" r:id="rId28"/>
    <p:sldLayoutId id="2147483673" r:id="rId29"/>
    <p:sldLayoutId id="2147483668" r:id="rId30"/>
    <p:sldLayoutId id="2147483679" r:id="rId31"/>
    <p:sldLayoutId id="2147483669" r:id="rId32"/>
    <p:sldLayoutId id="2147483680" r:id="rId33"/>
    <p:sldLayoutId id="2147483670" r:id="rId34"/>
    <p:sldLayoutId id="2147483681" r:id="rId35"/>
    <p:sldLayoutId id="2147483677" r:id="rId36"/>
    <p:sldLayoutId id="2147483678" r:id="rId3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0" i="0" kern="1200" spc="-100" baseline="0">
          <a:solidFill>
            <a:schemeClr val="bg2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Helvetica Light"/>
          <a:ea typeface="+mn-ea"/>
          <a:cs typeface="Helvetica Light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Helvetica Light"/>
          <a:ea typeface="+mn-ea"/>
          <a:cs typeface="Helvetica Light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Helvetica Light"/>
          <a:ea typeface="+mn-ea"/>
          <a:cs typeface="Helvetica Light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Helvetica Light"/>
          <a:ea typeface="+mn-ea"/>
          <a:cs typeface="Helvetica Light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Reaching The </a:t>
            </a:r>
            <a:r>
              <a:rPr lang="en-US" b="1" dirty="0" smtClean="0">
                <a:latin typeface="Helvetica"/>
                <a:cs typeface="Helvetica"/>
              </a:rPr>
              <a:t>Ninth Level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Strategic Approach to Brand Planning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b="1" dirty="0" smtClean="0">
                <a:latin typeface="Helvetica"/>
                <a:cs typeface="Helvetica"/>
              </a:rPr>
              <a:t>James Jones</a:t>
            </a:r>
          </a:p>
          <a:p>
            <a:r>
              <a:rPr lang="en-US" dirty="0" smtClean="0"/>
              <a:t>President, CEO, </a:t>
            </a:r>
            <a:r>
              <a:rPr lang="en-US" dirty="0" err="1" smtClean="0"/>
              <a:t>YourCompanyName.com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24,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0898"/>
            <a:ext cx="9166860" cy="48443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0050" y="1058651"/>
            <a:ext cx="243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Dictionary management system </a:t>
            </a:r>
            <a:r>
              <a:rPr lang="en-US" sz="1600" dirty="0" smtClean="0">
                <a:solidFill>
                  <a:schemeClr val="bg1"/>
                </a:solidFill>
              </a:rPr>
              <a:t>Web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3/3 – 25/3)</a:t>
            </a:r>
          </a:p>
        </p:txBody>
      </p:sp>
      <p:grpSp>
        <p:nvGrpSpPr>
          <p:cNvPr id="3" name="Group 2"/>
          <p:cNvGrpSpPr/>
          <p:nvPr/>
        </p:nvGrpSpPr>
        <p:grpSpPr>
          <a:xfrm flipH="1">
            <a:off x="3156638" y="1200150"/>
            <a:ext cx="2154502" cy="2499225"/>
            <a:chOff x="4191000" y="1200150"/>
            <a:chExt cx="2154502" cy="249922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645078" y="1206917"/>
              <a:ext cx="700424" cy="0"/>
            </a:xfrm>
            <a:prstGeom prst="line">
              <a:avLst/>
            </a:prstGeom>
            <a:solidFill>
              <a:srgbClr val="E44417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91000" y="1200150"/>
              <a:ext cx="1905000" cy="1447800"/>
            </a:xfrm>
            <a:prstGeom prst="line">
              <a:avLst/>
            </a:prstGeom>
            <a:solidFill>
              <a:srgbClr val="E44417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4267200" y="1200150"/>
              <a:ext cx="457200" cy="2499225"/>
            </a:xfrm>
            <a:prstGeom prst="line">
              <a:avLst/>
            </a:prstGeom>
            <a:solidFill>
              <a:srgbClr val="E44417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cxnSp>
      </p:grpSp>
      <p:sp>
        <p:nvSpPr>
          <p:cNvPr id="4" name="TextBox 3"/>
          <p:cNvSpPr txBox="1"/>
          <p:nvPr/>
        </p:nvSpPr>
        <p:spPr>
          <a:xfrm>
            <a:off x="3857062" y="-263112"/>
            <a:ext cx="2940058" cy="294005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tIns="0" bIns="0" rtlCol="0" anchor="ctr" anchorCtr="0">
            <a:noAutofit/>
          </a:bodyPr>
          <a:lstStyle/>
          <a:p>
            <a:pPr algn="ctr">
              <a:lnSpc>
                <a:spcPct val="67000"/>
              </a:lnSpc>
            </a:pPr>
            <a:r>
              <a:rPr lang="en-US" sz="5400" b="1" spc="-330" dirty="0" smtClean="0">
                <a:solidFill>
                  <a:schemeClr val="bg1"/>
                </a:solidFill>
                <a:latin typeface="Helvetica" pitchFamily="50" charset="0"/>
                <a:cs typeface="Helvetica Light"/>
              </a:rPr>
              <a:t>Sprint</a:t>
            </a:r>
            <a:endParaRPr lang="en-US" sz="1600" dirty="0" smtClean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5864" y="2053899"/>
            <a:ext cx="2700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Dictionary display system </a:t>
            </a:r>
            <a:r>
              <a:rPr lang="en-US" sz="1600" dirty="0" smtClean="0">
                <a:solidFill>
                  <a:schemeClr val="bg1"/>
                </a:solidFill>
              </a:rPr>
              <a:t>web and </a:t>
            </a:r>
            <a:r>
              <a:rPr lang="en-US" sz="1600" dirty="0">
                <a:solidFill>
                  <a:schemeClr val="bg1"/>
                </a:solidFill>
              </a:rPr>
              <a:t>Dictionary management system </a:t>
            </a:r>
            <a:r>
              <a:rPr lang="en-US" sz="1600" dirty="0" smtClean="0">
                <a:solidFill>
                  <a:schemeClr val="bg1"/>
                </a:solidFill>
              </a:rPr>
              <a:t>web</a:t>
            </a:r>
          </a:p>
          <a:p>
            <a:pPr defTabSz="914400">
              <a:defRPr/>
            </a:pPr>
            <a:r>
              <a:rPr lang="en-US" sz="1600" dirty="0">
                <a:solidFill>
                  <a:schemeClr val="bg1"/>
                </a:solidFill>
              </a:rPr>
              <a:t>(26/3 – 15/4)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9725" y="3574722"/>
            <a:ext cx="3213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Web service and Dictionary display system </a:t>
            </a:r>
            <a:r>
              <a:rPr lang="en-US" sz="1400" dirty="0" smtClean="0">
                <a:solidFill>
                  <a:schemeClr val="bg1"/>
                </a:solidFill>
              </a:rPr>
              <a:t>web and </a:t>
            </a:r>
            <a:r>
              <a:rPr lang="en-US" sz="1400" dirty="0">
                <a:solidFill>
                  <a:schemeClr val="bg1"/>
                </a:solidFill>
              </a:rPr>
              <a:t>Dictionary management system </a:t>
            </a:r>
            <a:r>
              <a:rPr lang="en-US" sz="1400" dirty="0" smtClean="0">
                <a:solidFill>
                  <a:schemeClr val="bg1"/>
                </a:solidFill>
              </a:rPr>
              <a:t>web</a:t>
            </a:r>
          </a:p>
          <a:p>
            <a:pPr defTabSz="914400">
              <a:defRPr/>
            </a:pPr>
            <a:r>
              <a:rPr lang="en-US" sz="1400" dirty="0">
                <a:solidFill>
                  <a:schemeClr val="bg1"/>
                </a:solidFill>
              </a:rPr>
              <a:t>(16/4 </a:t>
            </a:r>
            <a:r>
              <a:rPr lang="en-US" sz="1400">
                <a:solidFill>
                  <a:schemeClr val="bg1"/>
                </a:solidFill>
              </a:rPr>
              <a:t>– </a:t>
            </a:r>
            <a:r>
              <a:rPr lang="en-US" sz="1400" smtClean="0">
                <a:solidFill>
                  <a:schemeClr val="bg1"/>
                </a:solidFill>
              </a:rPr>
              <a:t>24/4)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2705170" y="976100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tIns="0" bIns="0" rtlCol="0" anchor="ctr" anchorCtr="0">
            <a:noAutofit/>
          </a:bodyPr>
          <a:lstStyle/>
          <a:p>
            <a:pPr algn="ctr">
              <a:lnSpc>
                <a:spcPct val="67000"/>
              </a:lnSpc>
            </a:pP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Light"/>
                <a:cs typeface="Helvetica Light"/>
              </a:rPr>
              <a:t>1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Light"/>
              <a:cs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01000" y="4698964"/>
            <a:ext cx="284992" cy="2849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49661" y="4698964"/>
            <a:ext cx="284992" cy="2849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5400000">
            <a:off x="8450470" y="4787306"/>
            <a:ext cx="119816" cy="108308"/>
          </a:xfrm>
          <a:custGeom>
            <a:avLst/>
            <a:gdLst>
              <a:gd name="connsiteX0" fmla="*/ 0 w 1305341"/>
              <a:gd name="connsiteY0" fmla="*/ 1137611 h 1137611"/>
              <a:gd name="connsiteX1" fmla="*/ 652671 w 1305341"/>
              <a:gd name="connsiteY1" fmla="*/ 0 h 1137611"/>
              <a:gd name="connsiteX2" fmla="*/ 1305341 w 1305341"/>
              <a:gd name="connsiteY2" fmla="*/ 1128792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341" h="1137611">
                <a:moveTo>
                  <a:pt x="0" y="1137611"/>
                </a:moveTo>
                <a:lnTo>
                  <a:pt x="652671" y="0"/>
                </a:lnTo>
                <a:lnTo>
                  <a:pt x="1305341" y="1128792"/>
                </a:lnTo>
              </a:path>
            </a:pathLst>
          </a:custGeom>
          <a:ln cap="flat">
            <a:solidFill>
              <a:schemeClr val="bg1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6200000">
            <a:off x="8072646" y="4787304"/>
            <a:ext cx="119818" cy="108310"/>
          </a:xfrm>
          <a:custGeom>
            <a:avLst/>
            <a:gdLst>
              <a:gd name="connsiteX0" fmla="*/ 0 w 1305341"/>
              <a:gd name="connsiteY0" fmla="*/ 1137611 h 1137611"/>
              <a:gd name="connsiteX1" fmla="*/ 652671 w 1305341"/>
              <a:gd name="connsiteY1" fmla="*/ 0 h 1137611"/>
              <a:gd name="connsiteX2" fmla="*/ 1305341 w 1305341"/>
              <a:gd name="connsiteY2" fmla="*/ 1128792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341" h="1137611">
                <a:moveTo>
                  <a:pt x="0" y="1137611"/>
                </a:moveTo>
                <a:lnTo>
                  <a:pt x="652671" y="0"/>
                </a:lnTo>
                <a:lnTo>
                  <a:pt x="1305341" y="1128792"/>
                </a:lnTo>
              </a:path>
            </a:pathLst>
          </a:custGeom>
          <a:ln cap="flat">
            <a:solidFill>
              <a:schemeClr val="bg1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" action="ppaction://hlinkshowjump?jump=previousslide" highlightClick="1"/>
          </p:cNvPr>
          <p:cNvSpPr/>
          <p:nvPr/>
        </p:nvSpPr>
        <p:spPr>
          <a:xfrm>
            <a:off x="7970930" y="4676795"/>
            <a:ext cx="347472" cy="347472"/>
          </a:xfrm>
          <a:prstGeom prst="actionButtonBlank">
            <a:avLst/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8318402" y="4676795"/>
            <a:ext cx="347472" cy="347472"/>
          </a:xfrm>
          <a:prstGeom prst="actionButtonBlank">
            <a:avLst/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2945801" y="2463068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tIns="0" bIns="0" rtlCol="0" anchor="ctr" anchorCtr="0">
            <a:noAutofit/>
          </a:bodyPr>
          <a:lstStyle/>
          <a:p>
            <a:pPr algn="ctr">
              <a:lnSpc>
                <a:spcPct val="67000"/>
              </a:lnSpc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Light"/>
                <a:cs typeface="Helvetica Light"/>
              </a:rPr>
              <a:t>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Light"/>
              <a:cs typeface="Helvetica Light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4527762" y="3689232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tIns="0" bIns="0" rtlCol="0" anchor="ctr" anchorCtr="0">
            <a:noAutofit/>
          </a:bodyPr>
          <a:lstStyle/>
          <a:p>
            <a:pPr algn="ctr">
              <a:lnSpc>
                <a:spcPct val="67000"/>
              </a:lnSpc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Light"/>
                <a:cs typeface="Helvetica Light"/>
              </a:rPr>
              <a:t>3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Light"/>
              <a:cs typeface="Helvetica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493722" y="2199739"/>
            <a:ext cx="315419" cy="648218"/>
          </a:xfrm>
          <a:prstGeom prst="line">
            <a:avLst/>
          </a:prstGeom>
          <a:solidFill>
            <a:srgbClr val="E44417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</p:cxn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651431" y="2859694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tIns="0" bIns="0" rtlCol="0" anchor="ctr" anchorCtr="0">
            <a:noAutofit/>
          </a:bodyPr>
          <a:lstStyle/>
          <a:p>
            <a:pPr algn="ctr">
              <a:lnSpc>
                <a:spcPct val="67000"/>
              </a:lnSpc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Light"/>
                <a:cs typeface="Helvetica Light"/>
              </a:rPr>
              <a:t>4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Light"/>
              <a:cs typeface="Helvetica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94244" y="3312221"/>
            <a:ext cx="3213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Web service and Dictionary display system android app</a:t>
            </a:r>
          </a:p>
          <a:p>
            <a:pPr defTabSz="914400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</a:rPr>
              <a:t>Dictionary management system android </a:t>
            </a:r>
            <a:r>
              <a:rPr lang="en-US" sz="1600" dirty="0" smtClean="0">
                <a:solidFill>
                  <a:schemeClr val="bg1"/>
                </a:solidFill>
              </a:rPr>
              <a:t>app</a:t>
            </a:r>
          </a:p>
          <a:p>
            <a:pPr defTabSz="914400">
              <a:defRPr/>
            </a:pPr>
            <a:r>
              <a:rPr lang="en-US" sz="1600" dirty="0">
                <a:solidFill>
                  <a:schemeClr val="bg1"/>
                </a:solidFill>
              </a:rPr>
              <a:t>(25/4 – 19/5)</a:t>
            </a:r>
          </a:p>
        </p:txBody>
      </p:sp>
    </p:spTree>
    <p:extLst>
      <p:ext uri="{BB962C8B-B14F-4D97-AF65-F5344CB8AC3E}">
        <p14:creationId xmlns:p14="http://schemas.microsoft.com/office/powerpoint/2010/main" val="3690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Method: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smtClean="0"/>
              <a:t>Pair </a:t>
            </a:r>
            <a:r>
              <a:rPr lang="en-US" sz="3200" smtClean="0"/>
              <a:t>programming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Tool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/>
              <a:t>Eclipse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/>
              <a:t>MySQL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 err="1"/>
              <a:t>Navicat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sprint 1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44098"/>
              </p:ext>
            </p:extLst>
          </p:nvPr>
        </p:nvGraphicFramePr>
        <p:xfrm>
          <a:off x="283338" y="1030310"/>
          <a:ext cx="8498713" cy="36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95"/>
                <a:gridCol w="4669551"/>
                <a:gridCol w="1036602"/>
                <a:gridCol w="939723"/>
                <a:gridCol w="1085042"/>
              </a:tblGrid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Story name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Status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Size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Priority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Login/log out for dictionaty management system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Show list Q/A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View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Send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Save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Drop </a:t>
                      </a:r>
                      <a:r>
                        <a:rPr lang="en-US" sz="1100" u="none" strike="noStrike" dirty="0" err="1">
                          <a:effectLst/>
                        </a:rPr>
                        <a:t>dict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Delete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others function of DMS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5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sprint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2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3338" y="1030310"/>
          <a:ext cx="8498713" cy="36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95"/>
                <a:gridCol w="4669551"/>
                <a:gridCol w="1036602"/>
                <a:gridCol w="939723"/>
                <a:gridCol w="1085042"/>
              </a:tblGrid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Story name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Status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Size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Priority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Login/log out for dictionaty management system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Show list Q/A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View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Send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Save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Drop </a:t>
                      </a:r>
                      <a:r>
                        <a:rPr lang="en-US" sz="1100" u="none" strike="noStrike" dirty="0" err="1">
                          <a:effectLst/>
                        </a:rPr>
                        <a:t>dict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Delete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others function of DMS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sprint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3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3338" y="1030310"/>
          <a:ext cx="8498713" cy="36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95"/>
                <a:gridCol w="4669551"/>
                <a:gridCol w="1036602"/>
                <a:gridCol w="939723"/>
                <a:gridCol w="1085042"/>
              </a:tblGrid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Story name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Status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Size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Priority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Login/log out for dictionaty management system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Show list Q/A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View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Send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Save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Drop </a:t>
                      </a:r>
                      <a:r>
                        <a:rPr lang="en-US" sz="1100" u="none" strike="noStrike" dirty="0" err="1">
                          <a:effectLst/>
                        </a:rPr>
                        <a:t>dict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Delete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others function of DMS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sprint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4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3338" y="1030310"/>
          <a:ext cx="8498713" cy="36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795"/>
                <a:gridCol w="4669551"/>
                <a:gridCol w="1036602"/>
                <a:gridCol w="939723"/>
                <a:gridCol w="1085042"/>
              </a:tblGrid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Story name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Status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</a:rPr>
                        <a:t>Size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Priority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Login/log out for dictionaty management system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Show list Q/A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View Q/A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1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Send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Save answer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Implement - Drop </a:t>
                      </a:r>
                      <a:r>
                        <a:rPr lang="en-US" sz="1100" u="none" strike="noStrike" dirty="0" err="1">
                          <a:effectLst/>
                        </a:rPr>
                        <a:t>dict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Delete Q/A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30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Implement - others function of DMS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39">
      <a:dk1>
        <a:srgbClr val="282828"/>
      </a:dk1>
      <a:lt1>
        <a:sysClr val="window" lastClr="FFFFFF"/>
      </a:lt1>
      <a:dk2>
        <a:srgbClr val="898B90"/>
      </a:dk2>
      <a:lt2>
        <a:srgbClr val="5E5E5E"/>
      </a:lt2>
      <a:accent1>
        <a:srgbClr val="5E69A0"/>
      </a:accent1>
      <a:accent2>
        <a:srgbClr val="8991B9"/>
      </a:accent2>
      <a:accent3>
        <a:srgbClr val="9DA4C5"/>
      </a:accent3>
      <a:accent4>
        <a:srgbClr val="3E4FA4"/>
      </a:accent4>
      <a:accent5>
        <a:srgbClr val="7E8EDC"/>
      </a:accent5>
      <a:accent6>
        <a:srgbClr val="294183"/>
      </a:accent6>
      <a:hlink>
        <a:srgbClr val="994691"/>
      </a:hlink>
      <a:folHlink>
        <a:srgbClr val="9F6D99"/>
      </a:folHlink>
    </a:clrScheme>
    <a:fontScheme name="Custom 11">
      <a:majorFont>
        <a:latin typeface="Helvetica Light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25296</TotalTime>
  <Words>415</Words>
  <Application>Microsoft Office PowerPoint</Application>
  <PresentationFormat>On-screen Show (16:9)</PresentationFormat>
  <Paragraphs>209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Light</vt:lpstr>
      <vt:lpstr>Arial</vt:lpstr>
      <vt:lpstr>Helvetica</vt:lpstr>
      <vt:lpstr>Times New Roman</vt:lpstr>
      <vt:lpstr>Wingdings</vt:lpstr>
      <vt:lpstr>1_Office Theme</vt:lpstr>
      <vt:lpstr>Reaching The Ninth Level</vt:lpstr>
      <vt:lpstr>PowerPoint Presentation</vt:lpstr>
      <vt:lpstr>PowerPoint Presentation</vt:lpstr>
      <vt:lpstr>sprint 1 </vt:lpstr>
      <vt:lpstr>sprint 2 </vt:lpstr>
      <vt:lpstr>sprint 3 </vt:lpstr>
      <vt:lpstr>sprint 4 </vt:lpstr>
    </vt:vector>
  </TitlesOfParts>
  <Company>Grey Healthcare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Kneile</dc:creator>
  <cp:lastModifiedBy>Dao Khau</cp:lastModifiedBy>
  <cp:revision>354</cp:revision>
  <dcterms:created xsi:type="dcterms:W3CDTF">2013-09-16T04:02:48Z</dcterms:created>
  <dcterms:modified xsi:type="dcterms:W3CDTF">2014-05-30T13:23:12Z</dcterms:modified>
</cp:coreProperties>
</file>