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19(14/3/2014-18/3/2014)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4350" y="244330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4349" y="319591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Release sprint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9874" y="4120214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Prepare and start sprint 2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47" y="1755598"/>
            <a:ext cx="8995049" cy="39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 for sprint 2.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</a:t>
            </a:r>
            <a:r>
              <a:rPr lang="en-US" dirty="0" smtClean="0"/>
              <a:t>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160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88</cp:revision>
  <dcterms:created xsi:type="dcterms:W3CDTF">2013-11-13T15:53:17Z</dcterms:created>
  <dcterms:modified xsi:type="dcterms:W3CDTF">2014-03-26T02:44:50Z</dcterms:modified>
</cp:coreProperties>
</file>