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5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05/03/2014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17(27/2/2014-6/3/2014)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6464" y="315677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Finish code for interface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896465" y="233139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896463" y="390075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</a:t>
            </a:r>
            <a:r>
              <a:rPr lang="en-US" dirty="0" smtClean="0"/>
              <a:t>sprint </a:t>
            </a:r>
            <a:r>
              <a:rPr lang="en-US" dirty="0" smtClean="0"/>
              <a:t>backlog with product owner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896462" y="467415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Continue detail design.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140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73</cp:revision>
  <dcterms:created xsi:type="dcterms:W3CDTF">2013-11-13T15:53:17Z</dcterms:created>
  <dcterms:modified xsi:type="dcterms:W3CDTF">2014-03-05T03:21:14Z</dcterms:modified>
</cp:coreProperties>
</file>