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01/04/2014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(24/3/2014-2/4/2014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Coding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4348" y="394853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806123" y="47184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Detail </a:t>
            </a:r>
            <a:r>
              <a:rPr lang="en-US" dirty="0" smtClean="0"/>
              <a:t>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164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92</cp:revision>
  <dcterms:created xsi:type="dcterms:W3CDTF">2013-11-13T15:53:17Z</dcterms:created>
  <dcterms:modified xsi:type="dcterms:W3CDTF">2014-04-01T01:44:59Z</dcterms:modified>
</cp:coreProperties>
</file>