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9.%20Timelog\TimeLog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Week22'!$C$136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Week22'!$D$137:$D$142</c:f>
              <c:numCache>
                <c:formatCode>0.00</c:formatCode>
                <c:ptCount val="6"/>
                <c:pt idx="0">
                  <c:v>44.5</c:v>
                </c:pt>
                <c:pt idx="1">
                  <c:v>44.5</c:v>
                </c:pt>
                <c:pt idx="2">
                  <c:v>40.5</c:v>
                </c:pt>
                <c:pt idx="3">
                  <c:v>54</c:v>
                </c:pt>
                <c:pt idx="4">
                  <c:v>42.5</c:v>
                </c:pt>
                <c:pt idx="5">
                  <c:v>41.5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4622880"/>
        <c:axId val="614629952"/>
      </c:barChart>
      <c:catAx>
        <c:axId val="61462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29952"/>
        <c:crosses val="autoZero"/>
        <c:auto val="1"/>
        <c:lblAlgn val="ctr"/>
        <c:lblOffset val="100"/>
        <c:noMultiLvlLbl val="0"/>
      </c:catAx>
      <c:valAx>
        <c:axId val="61462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22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'Week#23'!$A$2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'Week#23'!$B$1:$G$1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'Week#23'!$B$2:$G$2</c:f>
              <c:numCache>
                <c:formatCode>0.00</c:formatCode>
                <c:ptCount val="6"/>
                <c:pt idx="0">
                  <c:v>683</c:v>
                </c:pt>
                <c:pt idx="1">
                  <c:v>695</c:v>
                </c:pt>
                <c:pt idx="2">
                  <c:v>550</c:v>
                </c:pt>
                <c:pt idx="3">
                  <c:v>425</c:v>
                </c:pt>
                <c:pt idx="4">
                  <c:v>618</c:v>
                </c:pt>
                <c:pt idx="5">
                  <c:v>659</c:v>
                </c:pt>
              </c:numCache>
            </c:numRef>
          </c:val>
        </c:ser>
        <c:ser>
          <c:idx val="1"/>
          <c:order val="1"/>
          <c:tx>
            <c:strRef>
              <c:f>'Week#23'!$A$3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'Week#23'!$B$1:$G$1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'Week#23'!$B$3:$G$3</c:f>
              <c:numCache>
                <c:formatCode>0.00</c:formatCode>
                <c:ptCount val="6"/>
                <c:pt idx="0">
                  <c:v>576.30999999999995</c:v>
                </c:pt>
                <c:pt idx="1">
                  <c:v>547.71</c:v>
                </c:pt>
                <c:pt idx="2">
                  <c:v>532.44000000000005</c:v>
                </c:pt>
                <c:pt idx="3">
                  <c:v>426.94</c:v>
                </c:pt>
                <c:pt idx="4">
                  <c:v>599.45000000000005</c:v>
                </c:pt>
                <c:pt idx="5">
                  <c:v>595.21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14624512"/>
        <c:axId val="614621792"/>
      </c:barChart>
      <c:catAx>
        <c:axId val="61462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21792"/>
        <c:crosses val="autoZero"/>
        <c:auto val="1"/>
        <c:lblAlgn val="ctr"/>
        <c:lblOffset val="100"/>
        <c:noMultiLvlLbl val="0"/>
      </c:catAx>
      <c:valAx>
        <c:axId val="61462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6245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09/04/2014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22(3/4/2014-9/4/2014)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4349" y="5231984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Detail design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4865"/>
              </p:ext>
            </p:extLst>
          </p:nvPr>
        </p:nvGraphicFramePr>
        <p:xfrm>
          <a:off x="1401288" y="1690688"/>
          <a:ext cx="9303807" cy="3200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4452"/>
                <a:gridCol w="1749355"/>
              </a:tblGrid>
              <a:tr h="3231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Task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 - Cập nhật bộ từ điển (hạ câu hỏi)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Chau 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serivce - Gửi index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Dao Khau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Implement - Cấu hình gửi mail-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Dao Khau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service - Nhận câu hỏi từ công cụ hiển thị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Huy Ngo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- Web </a:t>
                      </a:r>
                      <a:r>
                        <a:rPr lang="en-US" sz="1400" u="none" strike="noStrike" dirty="0" err="1">
                          <a:effectLst/>
                        </a:rPr>
                        <a:t>serivce</a:t>
                      </a:r>
                      <a:r>
                        <a:rPr lang="en-US" sz="1400" u="none" strike="noStrike" dirty="0">
                          <a:effectLst/>
                        </a:rPr>
                        <a:t> - </a:t>
                      </a:r>
                      <a:r>
                        <a:rPr lang="en-US" sz="1400" u="none" strike="noStrike" dirty="0" err="1">
                          <a:effectLst/>
                        </a:rPr>
                        <a:t>Gửi</a:t>
                      </a:r>
                      <a:r>
                        <a:rPr lang="en-US" sz="1400" u="none" strike="noStrike" dirty="0">
                          <a:effectLst/>
                        </a:rPr>
                        <a:t> index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Huy Nguyen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- Điểu chỉnh hiển thị các items trong danh sách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Khang Huynh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u="none" strike="noStrike">
                          <a:effectLst/>
                        </a:rPr>
                        <a:t>Implement - Đưa vào từ điển</a:t>
                      </a:r>
                      <a:endParaRPr lang="vi-V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Khang Huynh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- Tìm kiếm trên công cụ quản trị bộ từ điển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Phu 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 - Tạo câu hỏi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Phu 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6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Implement - Các trạng thái trong bộ từ điển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Phu 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71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Detail design cho ứng dụng hiển thị bộ từ điển trên web application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Huy Ngo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1" y="1755598"/>
            <a:ext cx="9269020" cy="39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908088"/>
              </p:ext>
            </p:extLst>
          </p:nvPr>
        </p:nvGraphicFramePr>
        <p:xfrm>
          <a:off x="1436914" y="1690688"/>
          <a:ext cx="9243785" cy="4151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145888"/>
              </p:ext>
            </p:extLst>
          </p:nvPr>
        </p:nvGraphicFramePr>
        <p:xfrm>
          <a:off x="1282536" y="1690688"/>
          <a:ext cx="9595262" cy="411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</a:t>
            </a:r>
            <a:r>
              <a:rPr lang="en-US" dirty="0" smtClean="0"/>
              <a:t>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hien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281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101</cp:revision>
  <dcterms:created xsi:type="dcterms:W3CDTF">2013-11-13T15:53:17Z</dcterms:created>
  <dcterms:modified xsi:type="dcterms:W3CDTF">2014-04-09T03:53:15Z</dcterms:modified>
</cp:coreProperties>
</file>