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capstone\1.%20Project%20management\10.%20Timelog\AS_PM_TimeLog_DeadlineTea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Week27'!$C$136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Week27'!$D$137:$D$142</c:f>
              <c:numCache>
                <c:formatCode>0.00</c:formatCode>
                <c:ptCount val="6"/>
                <c:pt idx="0">
                  <c:v>49</c:v>
                </c:pt>
                <c:pt idx="1">
                  <c:v>39</c:v>
                </c:pt>
                <c:pt idx="2">
                  <c:v>41</c:v>
                </c:pt>
                <c:pt idx="3">
                  <c:v>38</c:v>
                </c:pt>
                <c:pt idx="4">
                  <c:v>50.5</c:v>
                </c:pt>
                <c:pt idx="5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717279808"/>
        <c:axId val="-717283616"/>
      </c:barChart>
      <c:catAx>
        <c:axId val="-71727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717283616"/>
        <c:crosses val="autoZero"/>
        <c:auto val="1"/>
        <c:lblAlgn val="ctr"/>
        <c:lblOffset val="100"/>
        <c:noMultiLvlLbl val="0"/>
      </c:catAx>
      <c:valAx>
        <c:axId val="-71728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71727980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'Week#27'!$A$2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'Week#27'!$B$1:$G$1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'Week#27'!$B$2:$G$2</c:f>
              <c:numCache>
                <c:formatCode>0.00</c:formatCode>
                <c:ptCount val="6"/>
                <c:pt idx="0">
                  <c:v>923</c:v>
                </c:pt>
                <c:pt idx="1">
                  <c:v>958</c:v>
                </c:pt>
                <c:pt idx="2">
                  <c:v>919</c:v>
                </c:pt>
                <c:pt idx="3">
                  <c:v>711</c:v>
                </c:pt>
                <c:pt idx="4">
                  <c:v>962</c:v>
                </c:pt>
                <c:pt idx="5">
                  <c:v>966</c:v>
                </c:pt>
              </c:numCache>
            </c:numRef>
          </c:val>
        </c:ser>
        <c:ser>
          <c:idx val="1"/>
          <c:order val="1"/>
          <c:tx>
            <c:strRef>
              <c:f>'Week#27'!$A$3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'Week#27'!$B$1:$G$1</c:f>
              <c:strCache>
                <c:ptCount val="6"/>
                <c:pt idx="0">
                  <c:v>Chau Le</c:v>
                </c:pt>
                <c:pt idx="1">
                  <c:v>Dao Khau</c:v>
                </c:pt>
                <c:pt idx="2">
                  <c:v>Huy Ngo</c:v>
                </c:pt>
                <c:pt idx="3">
                  <c:v>Huy Nguyen</c:v>
                </c:pt>
                <c:pt idx="4">
                  <c:v>Khang Huynh</c:v>
                </c:pt>
                <c:pt idx="5">
                  <c:v>Phu Ta</c:v>
                </c:pt>
              </c:strCache>
            </c:strRef>
          </c:cat>
          <c:val>
            <c:numRef>
              <c:f>'Week#27'!$B$3:$G$3</c:f>
              <c:numCache>
                <c:formatCode>0.00</c:formatCode>
                <c:ptCount val="6"/>
                <c:pt idx="0">
                  <c:v>771.31</c:v>
                </c:pt>
                <c:pt idx="1">
                  <c:v>733.71</c:v>
                </c:pt>
                <c:pt idx="2">
                  <c:v>703.44</c:v>
                </c:pt>
                <c:pt idx="3">
                  <c:v>616.44000000000005</c:v>
                </c:pt>
                <c:pt idx="4">
                  <c:v>809.95</c:v>
                </c:pt>
                <c:pt idx="5">
                  <c:v>795.21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966347936"/>
        <c:axId val="-966344128"/>
      </c:barChart>
      <c:catAx>
        <c:axId val="-96634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6344128"/>
        <c:crosses val="autoZero"/>
        <c:auto val="1"/>
        <c:lblAlgn val="ctr"/>
        <c:lblOffset val="100"/>
        <c:noMultiLvlLbl val="0"/>
      </c:catAx>
      <c:valAx>
        <c:axId val="-96634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663479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14/05/2014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27(8/5/2014-14/5/2014)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91483"/>
              </p:ext>
            </p:extLst>
          </p:nvPr>
        </p:nvGraphicFramePr>
        <p:xfrm>
          <a:off x="1536700" y="1551446"/>
          <a:ext cx="8521700" cy="475067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383012"/>
                <a:gridCol w="2138688"/>
              </a:tblGrid>
              <a:tr h="232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Login/log out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Chau 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View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Chau 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Search Q/A on Android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Chau 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search Q/A on Android 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Deploy-Android's DDS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Deploy-Android's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Implement - Send mail on android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Prototype Android DMS application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Detail design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&amp; trans product backlog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Show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Insert dict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Save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Integration test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Huy Nguyen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Get business rule DMS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Implement - Save Q/A on android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-Delete Q/A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Create question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Web service - send mail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Khang Huynh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Search Q/A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Phu 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- Drop-dict on android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Phu 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 Bug on web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Phu Ta + Dao Khau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196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Team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</a:t>
            </a:r>
            <a:r>
              <a:rPr lang="en-US" dirty="0" err="1"/>
              <a:t>cong</a:t>
            </a:r>
            <a:r>
              <a:rPr lang="en-US" dirty="0"/>
              <a:t> cu </a:t>
            </a:r>
            <a:r>
              <a:rPr lang="en-US" dirty="0" err="1"/>
              <a:t>quan</a:t>
            </a:r>
            <a:r>
              <a:rPr lang="en-US" dirty="0"/>
              <a:t> tri android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Testing &amp; Fixing bugs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admission website and Android app with customer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682615"/>
            <a:ext cx="9291053" cy="40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516903"/>
              </p:ext>
            </p:extLst>
          </p:nvPr>
        </p:nvGraphicFramePr>
        <p:xfrm>
          <a:off x="1419726" y="1690689"/>
          <a:ext cx="9260973" cy="409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348206"/>
              </p:ext>
            </p:extLst>
          </p:nvPr>
        </p:nvGraphicFramePr>
        <p:xfrm>
          <a:off x="1383633" y="1576136"/>
          <a:ext cx="9297068" cy="4198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Release and close sprint 4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Review,refine</a:t>
            </a:r>
            <a:r>
              <a:rPr lang="en-US" dirty="0" smtClean="0"/>
              <a:t> and translate documents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346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Mr-QuangHuy</cp:lastModifiedBy>
  <cp:revision>131</cp:revision>
  <dcterms:created xsi:type="dcterms:W3CDTF">2013-11-13T15:53:17Z</dcterms:created>
  <dcterms:modified xsi:type="dcterms:W3CDTF">2014-05-14T13:27:43Z</dcterms:modified>
</cp:coreProperties>
</file>