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Week24'!$C$136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Week24'!$D$137:$D$142</c:f>
              <c:numCache>
                <c:formatCode>0.00</c:formatCode>
                <c:ptCount val="6"/>
                <c:pt idx="0">
                  <c:v>49</c:v>
                </c:pt>
                <c:pt idx="1">
                  <c:v>46</c:v>
                </c:pt>
                <c:pt idx="2">
                  <c:v>43</c:v>
                </c:pt>
                <c:pt idx="3">
                  <c:v>45</c:v>
                </c:pt>
                <c:pt idx="4">
                  <c:v>44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9331648"/>
        <c:axId val="299321312"/>
      </c:barChart>
      <c:catAx>
        <c:axId val="29933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99321312"/>
        <c:crosses val="autoZero"/>
        <c:auto val="1"/>
        <c:lblAlgn val="ctr"/>
        <c:lblOffset val="100"/>
        <c:noMultiLvlLbl val="0"/>
      </c:catAx>
      <c:valAx>
        <c:axId val="29932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993316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'Week#25'!$A$2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'Week#25'!$B$1:$G$1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'Week#25'!$B$2:$G$2</c:f>
              <c:numCache>
                <c:formatCode>0.00</c:formatCode>
                <c:ptCount val="6"/>
                <c:pt idx="0">
                  <c:v>779</c:v>
                </c:pt>
                <c:pt idx="1">
                  <c:v>807</c:v>
                </c:pt>
                <c:pt idx="2">
                  <c:v>718</c:v>
                </c:pt>
                <c:pt idx="3">
                  <c:v>535</c:v>
                </c:pt>
                <c:pt idx="4">
                  <c:v>738</c:v>
                </c:pt>
                <c:pt idx="5">
                  <c:v>787</c:v>
                </c:pt>
              </c:numCache>
            </c:numRef>
          </c:val>
        </c:ser>
        <c:ser>
          <c:idx val="1"/>
          <c:order val="1"/>
          <c:tx>
            <c:strRef>
              <c:f>'Week#25'!$A$3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'Week#25'!$B$1:$G$1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'Week#25'!$B$3:$G$3</c:f>
              <c:numCache>
                <c:formatCode>0.00</c:formatCode>
                <c:ptCount val="6"/>
                <c:pt idx="0">
                  <c:v>657.31</c:v>
                </c:pt>
                <c:pt idx="1">
                  <c:v>636.71</c:v>
                </c:pt>
                <c:pt idx="2">
                  <c:v>612.44000000000005</c:v>
                </c:pt>
                <c:pt idx="3">
                  <c:v>467.44</c:v>
                </c:pt>
                <c:pt idx="4">
                  <c:v>684.45</c:v>
                </c:pt>
                <c:pt idx="5">
                  <c:v>687.21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99317504"/>
        <c:axId val="299325664"/>
      </c:barChart>
      <c:catAx>
        <c:axId val="29931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325664"/>
        <c:crosses val="autoZero"/>
        <c:auto val="1"/>
        <c:lblAlgn val="ctr"/>
        <c:lblOffset val="100"/>
        <c:noMultiLvlLbl val="0"/>
      </c:catAx>
      <c:valAx>
        <c:axId val="29932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3175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24/04/2014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24(17/4/2014-23/4/2014)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125"/>
              </p:ext>
            </p:extLst>
          </p:nvPr>
        </p:nvGraphicFramePr>
        <p:xfrm>
          <a:off x="1748254" y="1482084"/>
          <a:ext cx="8128000" cy="4831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Webservice-gửi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 &amp; training coding on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test plan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Conclude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defect reports…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and update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documents of 3 sprints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system test with </a:t>
            </a:r>
            <a:r>
              <a:rPr lang="en-US" dirty="0" err="1" smtClean="0"/>
              <a:t>Mrs.lien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3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6" y="1755598"/>
            <a:ext cx="9589169" cy="39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34262"/>
              </p:ext>
            </p:extLst>
          </p:nvPr>
        </p:nvGraphicFramePr>
        <p:xfrm>
          <a:off x="1335505" y="1690689"/>
          <a:ext cx="9468853" cy="412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83394"/>
              </p:ext>
            </p:extLst>
          </p:nvPr>
        </p:nvGraphicFramePr>
        <p:xfrm>
          <a:off x="1227221" y="1690688"/>
          <a:ext cx="9757611" cy="408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 interface for android app.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255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118</cp:revision>
  <dcterms:created xsi:type="dcterms:W3CDTF">2013-11-13T15:53:17Z</dcterms:created>
  <dcterms:modified xsi:type="dcterms:W3CDTF">2014-04-24T01:00:49Z</dcterms:modified>
</cp:coreProperties>
</file>