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9.%20Timelog\TimeLog\T&#7893;ng%20h&#7907;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Week21'!$C$136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Week21'!$D$137:$D$142</c:f>
              <c:numCache>
                <c:formatCode>0.00</c:formatCode>
                <c:ptCount val="6"/>
                <c:pt idx="0">
                  <c:v>41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49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644160"/>
        <c:axId val="806212192"/>
      </c:barChart>
      <c:catAx>
        <c:axId val="6226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12192"/>
        <c:crosses val="autoZero"/>
        <c:auto val="1"/>
        <c:lblAlgn val="ctr"/>
        <c:lblOffset val="100"/>
        <c:noMultiLvlLbl val="0"/>
      </c:catAx>
      <c:valAx>
        <c:axId val="8062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64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'Week#22'!$A$2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'Week#22'!$B$1:$G$1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'Week#22'!$B$2:$G$2</c:f>
              <c:numCache>
                <c:formatCode>0.00</c:formatCode>
                <c:ptCount val="6"/>
                <c:pt idx="0">
                  <c:v>643</c:v>
                </c:pt>
                <c:pt idx="1">
                  <c:v>647</c:v>
                </c:pt>
                <c:pt idx="2">
                  <c:v>502</c:v>
                </c:pt>
                <c:pt idx="3">
                  <c:v>390</c:v>
                </c:pt>
                <c:pt idx="4">
                  <c:v>570</c:v>
                </c:pt>
                <c:pt idx="5">
                  <c:v>587</c:v>
                </c:pt>
              </c:numCache>
            </c:numRef>
          </c:val>
        </c:ser>
        <c:ser>
          <c:idx val="1"/>
          <c:order val="1"/>
          <c:tx>
            <c:strRef>
              <c:f>'Week#22'!$A$3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'Week#22'!$B$1:$G$1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'Week#22'!$B$3:$G$3</c:f>
              <c:numCache>
                <c:formatCode>0.00</c:formatCode>
                <c:ptCount val="6"/>
                <c:pt idx="0">
                  <c:v>544.30999999999995</c:v>
                </c:pt>
                <c:pt idx="1">
                  <c:v>510.71</c:v>
                </c:pt>
                <c:pt idx="2">
                  <c:v>501.44</c:v>
                </c:pt>
                <c:pt idx="3">
                  <c:v>390.94</c:v>
                </c:pt>
                <c:pt idx="4">
                  <c:v>564.45000000000005</c:v>
                </c:pt>
                <c:pt idx="5">
                  <c:v>543.71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806210016"/>
        <c:axId val="806207840"/>
      </c:barChart>
      <c:catAx>
        <c:axId val="80621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07840"/>
        <c:crosses val="autoZero"/>
        <c:auto val="1"/>
        <c:lblAlgn val="ctr"/>
        <c:lblOffset val="100"/>
        <c:noMultiLvlLbl val="0"/>
      </c:catAx>
      <c:valAx>
        <c:axId val="80620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2100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21(24/3/2014-2/4/2014)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Coding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84348" y="394853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06123" y="471844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5" y="1682615"/>
            <a:ext cx="9041905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838183"/>
              </p:ext>
            </p:extLst>
          </p:nvPr>
        </p:nvGraphicFramePr>
        <p:xfrm>
          <a:off x="1341912" y="1690688"/>
          <a:ext cx="9363183" cy="411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079417"/>
              </p:ext>
            </p:extLst>
          </p:nvPr>
        </p:nvGraphicFramePr>
        <p:xfrm>
          <a:off x="838200" y="1579417"/>
          <a:ext cx="10300855" cy="4262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Detail 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174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96</cp:revision>
  <dcterms:created xsi:type="dcterms:W3CDTF">2013-11-13T15:53:17Z</dcterms:created>
  <dcterms:modified xsi:type="dcterms:W3CDTF">2014-04-03T02:38:21Z</dcterms:modified>
</cp:coreProperties>
</file>