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esktop\T&#7893;ng%20h&#7907;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Week18'!$C$136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Week18'!$D$137:$D$142</c:f>
              <c:numCache>
                <c:formatCode>0.00</c:formatCode>
                <c:ptCount val="6"/>
                <c:pt idx="0">
                  <c:v>34</c:v>
                </c:pt>
                <c:pt idx="1">
                  <c:v>38</c:v>
                </c:pt>
                <c:pt idx="2">
                  <c:v>37.5</c:v>
                </c:pt>
                <c:pt idx="3">
                  <c:v>26.5</c:v>
                </c:pt>
                <c:pt idx="4">
                  <c:v>38</c:v>
                </c:pt>
                <c:pt idx="5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6743360"/>
        <c:axId val="576734656"/>
      </c:barChart>
      <c:catAx>
        <c:axId val="57674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734656"/>
        <c:crosses val="autoZero"/>
        <c:auto val="1"/>
        <c:lblAlgn val="ctr"/>
        <c:lblOffset val="100"/>
        <c:noMultiLvlLbl val="0"/>
      </c:catAx>
      <c:valAx>
        <c:axId val="57673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7433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Tổng thời gian thực hiện dự án / tổng thời gian thực tế thực hiện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Sheet15!$B$2:$G$2</c:f>
              <c:numCache>
                <c:formatCode>0.0</c:formatCode>
                <c:ptCount val="6"/>
                <c:pt idx="0" formatCode="0.00">
                  <c:v>1046</c:v>
                </c:pt>
                <c:pt idx="1">
                  <c:v>1111</c:v>
                </c:pt>
                <c:pt idx="2">
                  <c:v>1064</c:v>
                </c:pt>
                <c:pt idx="3">
                  <c:v>775</c:v>
                </c:pt>
                <c:pt idx="4">
                  <c:v>1050</c:v>
                </c:pt>
                <c:pt idx="5">
                  <c:v>1083</c:v>
                </c:pt>
              </c:numCache>
            </c:numRef>
          </c:val>
        </c:ser>
        <c:ser>
          <c:idx val="1"/>
          <c:order val="1"/>
          <c:tx>
            <c:strRef>
              <c:f>Sheet15!$A$3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Sheet15!$B$3:$G$3</c:f>
              <c:numCache>
                <c:formatCode>0.0</c:formatCode>
                <c:ptCount val="6"/>
                <c:pt idx="0" formatCode="0.00">
                  <c:v>427.65</c:v>
                </c:pt>
                <c:pt idx="1">
                  <c:v>374.21</c:v>
                </c:pt>
                <c:pt idx="2">
                  <c:v>379.44</c:v>
                </c:pt>
                <c:pt idx="3">
                  <c:v>220.44</c:v>
                </c:pt>
                <c:pt idx="4">
                  <c:v>420.45</c:v>
                </c:pt>
                <c:pt idx="5">
                  <c:v>425.71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76747168"/>
        <c:axId val="576740640"/>
      </c:barChart>
      <c:catAx>
        <c:axId val="57674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740640"/>
        <c:crosses val="autoZero"/>
        <c:auto val="1"/>
        <c:lblAlgn val="ctr"/>
        <c:lblOffset val="100"/>
        <c:noMultiLvlLbl val="0"/>
      </c:catAx>
      <c:valAx>
        <c:axId val="5767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7471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17(27/2/2014-6/3/2014)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299263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interface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Detail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464" y="420747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1" y="1682615"/>
            <a:ext cx="9388598" cy="40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770912"/>
              </p:ext>
            </p:extLst>
          </p:nvPr>
        </p:nvGraphicFramePr>
        <p:xfrm>
          <a:off x="1389413" y="1690688"/>
          <a:ext cx="9844644" cy="4009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60661"/>
              </p:ext>
            </p:extLst>
          </p:nvPr>
        </p:nvGraphicFramePr>
        <p:xfrm>
          <a:off x="1306286" y="1690688"/>
          <a:ext cx="9654639" cy="3914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Continue detail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170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79</cp:revision>
  <dcterms:created xsi:type="dcterms:W3CDTF">2013-11-13T15:53:17Z</dcterms:created>
  <dcterms:modified xsi:type="dcterms:W3CDTF">2014-03-13T01:38:00Z</dcterms:modified>
</cp:coreProperties>
</file>