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2286672"/>
        <c:axId val="1572278512"/>
      </c:barChart>
      <c:catAx>
        <c:axId val="157228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572278512"/>
        <c:crosses val="autoZero"/>
        <c:auto val="1"/>
        <c:lblAlgn val="ctr"/>
        <c:lblOffset val="100"/>
        <c:noMultiLvlLbl val="0"/>
      </c:catAx>
      <c:valAx>
        <c:axId val="157227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572286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24(24/4/2014-7/5/2014)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5587"/>
              </p:ext>
            </p:extLst>
          </p:nvPr>
        </p:nvGraphicFramePr>
        <p:xfrm>
          <a:off x="2006600" y="1363080"/>
          <a:ext cx="7905748" cy="5151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49830"/>
                <a:gridCol w="2455918"/>
              </a:tblGrid>
              <a:tr h="3320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– help page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lý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design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03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business rule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 process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of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(web)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Completing deploy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&amp;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(web) to </a:t>
            </a:r>
            <a:r>
              <a:rPr lang="en-US" dirty="0" err="1" smtClean="0"/>
              <a:t>Ms.Lien</a:t>
            </a:r>
            <a:r>
              <a:rPr lang="en-US" dirty="0" smtClean="0"/>
              <a:t> implement test.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(android app)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 for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android </a:t>
            </a:r>
            <a:r>
              <a:rPr lang="en-US" dirty="0" smtClean="0"/>
              <a:t>app’s interface with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detail design android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1682616"/>
            <a:ext cx="9516979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34262"/>
              </p:ext>
            </p:extLst>
          </p:nvPr>
        </p:nvGraphicFramePr>
        <p:xfrm>
          <a:off x="1335505" y="1690689"/>
          <a:ext cx="9468853" cy="412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Refining android app’s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test android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Fix bug of sprint 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399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126</cp:revision>
  <dcterms:created xsi:type="dcterms:W3CDTF">2013-11-13T15:53:17Z</dcterms:created>
  <dcterms:modified xsi:type="dcterms:W3CDTF">2014-05-07T02:48:28Z</dcterms:modified>
</cp:coreProperties>
</file>