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y\Desktop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Week23'!$C$136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Week23'!$D$137:$D$142</c:f>
              <c:numCache>
                <c:formatCode>0.00</c:formatCode>
                <c:ptCount val="6"/>
                <c:pt idx="0">
                  <c:v>30</c:v>
                </c:pt>
                <c:pt idx="1">
                  <c:v>39</c:v>
                </c:pt>
                <c:pt idx="2">
                  <c:v>35</c:v>
                </c:pt>
                <c:pt idx="3">
                  <c:v>27.5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33884768"/>
        <c:axId val="933885856"/>
      </c:barChart>
      <c:catAx>
        <c:axId val="93388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33885856"/>
        <c:crosses val="autoZero"/>
        <c:auto val="1"/>
        <c:lblAlgn val="ctr"/>
        <c:lblOffset val="100"/>
        <c:noMultiLvlLbl val="0"/>
      </c:catAx>
      <c:valAx>
        <c:axId val="9338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9338847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'Week#24'!$A$2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'Week#24'!$B$2:$G$2</c:f>
              <c:numCache>
                <c:formatCode>0.00</c:formatCode>
                <c:ptCount val="6"/>
                <c:pt idx="0">
                  <c:v>731</c:v>
                </c:pt>
                <c:pt idx="1">
                  <c:v>751</c:v>
                </c:pt>
                <c:pt idx="2">
                  <c:v>616</c:v>
                </c:pt>
                <c:pt idx="3">
                  <c:v>460</c:v>
                </c:pt>
                <c:pt idx="4">
                  <c:v>674</c:v>
                </c:pt>
                <c:pt idx="5">
                  <c:v>715</c:v>
                </c:pt>
              </c:numCache>
            </c:numRef>
          </c:val>
        </c:ser>
        <c:ser>
          <c:idx val="1"/>
          <c:order val="1"/>
          <c:tx>
            <c:strRef>
              <c:f>'Week#24'!$A$3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'Week#24'!$B$1:$G$1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'Week#24'!$B$3:$G$3</c:f>
              <c:numCache>
                <c:formatCode>0.00</c:formatCode>
                <c:ptCount val="6"/>
                <c:pt idx="0">
                  <c:v>624.30999999999995</c:v>
                </c:pt>
                <c:pt idx="1">
                  <c:v>594.71</c:v>
                </c:pt>
                <c:pt idx="2">
                  <c:v>581.44000000000005</c:v>
                </c:pt>
                <c:pt idx="3">
                  <c:v>462.94</c:v>
                </c:pt>
                <c:pt idx="4">
                  <c:v>642.45000000000005</c:v>
                </c:pt>
                <c:pt idx="5">
                  <c:v>645.21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33892384"/>
        <c:axId val="933895104"/>
      </c:barChart>
      <c:catAx>
        <c:axId val="93389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895104"/>
        <c:crosses val="autoZero"/>
        <c:auto val="1"/>
        <c:lblAlgn val="ctr"/>
        <c:lblOffset val="100"/>
        <c:noMultiLvlLbl val="0"/>
      </c:catAx>
      <c:valAx>
        <c:axId val="933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8923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16/04/2014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23(10/4/2014-16/4/2014)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94981"/>
              </p:ext>
            </p:extLst>
          </p:nvPr>
        </p:nvGraphicFramePr>
        <p:xfrm>
          <a:off x="1748254" y="1482084"/>
          <a:ext cx="8128000" cy="4597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system,acceptance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plans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(project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plan,translate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Send acceptance test for </a:t>
            </a:r>
            <a:r>
              <a:rPr lang="en-US" dirty="0" err="1" smtClean="0"/>
              <a:t>Ms.Lien</a:t>
            </a:r>
            <a:r>
              <a:rPr lang="en-US" dirty="0" smtClean="0"/>
              <a:t> &amp; </a:t>
            </a:r>
            <a:r>
              <a:rPr lang="en-US" dirty="0" err="1" smtClean="0"/>
              <a:t>Mr.Thanh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2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13646"/>
            <a:ext cx="9155696" cy="41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527397"/>
              </p:ext>
            </p:extLst>
          </p:nvPr>
        </p:nvGraphicFramePr>
        <p:xfrm>
          <a:off x="1167063" y="1690688"/>
          <a:ext cx="9757611" cy="407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44100"/>
              </p:ext>
            </p:extLst>
          </p:nvPr>
        </p:nvGraphicFramePr>
        <p:xfrm>
          <a:off x="838199" y="1600200"/>
          <a:ext cx="10218821" cy="4247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mini sprint 3 in 1 week to fix bug and adjusted something (interface…)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function </a:t>
            </a:r>
            <a:r>
              <a:rPr lang="en-US" dirty="0" err="1" smtClean="0"/>
              <a:t>unfinished:quản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dùng,cập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index,cấu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Trainning</a:t>
            </a:r>
            <a:r>
              <a:rPr lang="en-US" dirty="0" smtClean="0"/>
              <a:t> android 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273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109</cp:revision>
  <dcterms:created xsi:type="dcterms:W3CDTF">2013-11-13T15:53:17Z</dcterms:created>
  <dcterms:modified xsi:type="dcterms:W3CDTF">2014-04-16T08:41:00Z</dcterms:modified>
</cp:coreProperties>
</file>