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08/01/2014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10 (1/1/2014-8/1/2014)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2945271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4413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11913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579806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719573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4167543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96467" y="2181622"/>
            <a:ext cx="4701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architectural drivers specification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	- Quality Attributes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Usecases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Entities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6465" y="4080103"/>
            <a:ext cx="4701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architect : 3 perspectives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Physic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Dynamic</a:t>
            </a:r>
          </a:p>
          <a:p>
            <a:pPr marL="1200150" lvl="2" indent="-285750">
              <a:buFontTx/>
              <a:buChar char="-"/>
            </a:pPr>
            <a:r>
              <a:rPr lang="en-US" dirty="0" smtClean="0"/>
              <a:t>Static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6466" y="3474433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Design system 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82615"/>
            <a:ext cx="10300854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 measurement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103150"/>
            <a:ext cx="79834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Continue design Static and Dynamic View next level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Continue training spring in java: </a:t>
            </a:r>
            <a:r>
              <a:rPr lang="en-US" dirty="0" err="1"/>
              <a:t>lucense</a:t>
            </a:r>
            <a:r>
              <a:rPr lang="en-US" dirty="0"/>
              <a:t> search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Design Interface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Mapping Dynamic and Static, Dynamic and Physical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with Customer: Review architecture design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 smtClean="0"/>
              <a:t>				</a:t>
            </a:r>
          </a:p>
          <a:p>
            <a:pPr marL="285750" indent="-285750" fontAlgn="ctr">
              <a:buFont typeface="Wingdings" panose="05000000000000000000" pitchFamily="2" charset="2"/>
              <a:buChar char="q"/>
            </a:pPr>
            <a:r>
              <a:rPr lang="en-US" dirty="0"/>
              <a:t>Review with mentor about architect design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Effort measurement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56</cp:revision>
  <dcterms:created xsi:type="dcterms:W3CDTF">2013-11-13T15:53:17Z</dcterms:created>
  <dcterms:modified xsi:type="dcterms:W3CDTF">2014-01-08T04:25:15Z</dcterms:modified>
</cp:coreProperties>
</file>