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13/05/2014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27(8/5/2014-14/5/2014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55587"/>
              </p:ext>
            </p:extLst>
          </p:nvPr>
        </p:nvGraphicFramePr>
        <p:xfrm>
          <a:off x="2006600" y="1363080"/>
          <a:ext cx="7905748" cy="5151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449830"/>
                <a:gridCol w="2455918"/>
              </a:tblGrid>
              <a:tr h="3320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– help page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service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lý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Deploy-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Prototype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 design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7037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business rule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 -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android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test process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  <a:tr h="27669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 bugs of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(web)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</a:t>
            </a:r>
            <a:r>
              <a:rPr lang="en-US" dirty="0" smtClean="0"/>
              <a:t>esting sprint </a:t>
            </a:r>
            <a:r>
              <a:rPr lang="en-US" dirty="0" smtClean="0"/>
              <a:t>4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(android app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Fixing bugs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</a:t>
            </a:r>
            <a:r>
              <a:rPr lang="en-US" dirty="0"/>
              <a:t>android </a:t>
            </a:r>
            <a:r>
              <a:rPr lang="en-US" dirty="0" smtClean="0"/>
              <a:t>app &amp; admission </a:t>
            </a:r>
            <a:r>
              <a:rPr lang="en-US" dirty="0" err="1" smtClean="0"/>
              <a:t>webdite</a:t>
            </a:r>
            <a:r>
              <a:rPr lang="en-US" dirty="0" smtClean="0"/>
              <a:t> with </a:t>
            </a:r>
            <a:r>
              <a:rPr lang="en-US" dirty="0" smtClean="0"/>
              <a:t>customers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682615"/>
            <a:ext cx="9291053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Release and close sprint 4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Review,refine</a:t>
            </a:r>
            <a:r>
              <a:rPr lang="en-US" dirty="0" smtClean="0"/>
              <a:t> and translate documents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360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129</cp:revision>
  <dcterms:created xsi:type="dcterms:W3CDTF">2013-11-13T15:53:17Z</dcterms:created>
  <dcterms:modified xsi:type="dcterms:W3CDTF">2014-05-13T04:09:38Z</dcterms:modified>
</cp:coreProperties>
</file>