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capstone\1.%20Project%20management\9.%20Timelog\TimeLog\T&#7893;ng%20h&#7907;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Week21'!$C$136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Week21'!$D$137:$D$142</c:f>
              <c:numCache>
                <c:formatCode>0.00</c:formatCode>
                <c:ptCount val="6"/>
                <c:pt idx="0">
                  <c:v>41</c:v>
                </c:pt>
                <c:pt idx="1">
                  <c:v>44</c:v>
                </c:pt>
                <c:pt idx="2">
                  <c:v>40</c:v>
                </c:pt>
                <c:pt idx="3">
                  <c:v>46</c:v>
                </c:pt>
                <c:pt idx="4">
                  <c:v>49</c:v>
                </c:pt>
                <c:pt idx="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0101840"/>
        <c:axId val="390104560"/>
      </c:barChart>
      <c:catAx>
        <c:axId val="39010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04560"/>
        <c:crosses val="autoZero"/>
        <c:auto val="1"/>
        <c:lblAlgn val="ctr"/>
        <c:lblOffset val="100"/>
        <c:noMultiLvlLbl val="0"/>
      </c:catAx>
      <c:valAx>
        <c:axId val="3901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018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'Week#22'!$A$2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'Week#22'!$B$1:$G$1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'Week#22'!$B$2:$G$2</c:f>
              <c:numCache>
                <c:formatCode>0.00</c:formatCode>
                <c:ptCount val="6"/>
                <c:pt idx="0">
                  <c:v>643</c:v>
                </c:pt>
                <c:pt idx="1">
                  <c:v>647</c:v>
                </c:pt>
                <c:pt idx="2">
                  <c:v>502</c:v>
                </c:pt>
                <c:pt idx="3">
                  <c:v>390</c:v>
                </c:pt>
                <c:pt idx="4">
                  <c:v>570</c:v>
                </c:pt>
                <c:pt idx="5">
                  <c:v>587</c:v>
                </c:pt>
              </c:numCache>
            </c:numRef>
          </c:val>
        </c:ser>
        <c:ser>
          <c:idx val="1"/>
          <c:order val="1"/>
          <c:tx>
            <c:strRef>
              <c:f>'Week#22'!$A$3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'Week#22'!$B$1:$G$1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'Week#22'!$B$3:$G$3</c:f>
              <c:numCache>
                <c:formatCode>0.00</c:formatCode>
                <c:ptCount val="6"/>
                <c:pt idx="0">
                  <c:v>544.30999999999995</c:v>
                </c:pt>
                <c:pt idx="1">
                  <c:v>510.71</c:v>
                </c:pt>
                <c:pt idx="2">
                  <c:v>501.44</c:v>
                </c:pt>
                <c:pt idx="3">
                  <c:v>390.94</c:v>
                </c:pt>
                <c:pt idx="4">
                  <c:v>564.45000000000005</c:v>
                </c:pt>
                <c:pt idx="5">
                  <c:v>543.71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90095312"/>
        <c:axId val="390095856"/>
      </c:barChart>
      <c:catAx>
        <c:axId val="39009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095856"/>
        <c:crosses val="autoZero"/>
        <c:auto val="1"/>
        <c:lblAlgn val="ctr"/>
        <c:lblOffset val="100"/>
        <c:noMultiLvlLbl val="0"/>
      </c:catAx>
      <c:valAx>
        <c:axId val="3900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0953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02/04/2014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02/04/2014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02/04/2014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02/04/2014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21(24/3/2014-2/4/2014)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4350" y="244330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84349" y="3195916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Coding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84348" y="3948530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Detail design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06123" y="4718449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Get business rule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5" y="1682615"/>
            <a:ext cx="9041905" cy="40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838183"/>
              </p:ext>
            </p:extLst>
          </p:nvPr>
        </p:nvGraphicFramePr>
        <p:xfrm>
          <a:off x="1341912" y="1690688"/>
          <a:ext cx="9363183" cy="411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079417"/>
              </p:ext>
            </p:extLst>
          </p:nvPr>
        </p:nvGraphicFramePr>
        <p:xfrm>
          <a:off x="838200" y="1579417"/>
          <a:ext cx="10300855" cy="4262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Detail design for sprint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176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94</cp:revision>
  <dcterms:created xsi:type="dcterms:W3CDTF">2013-11-13T15:53:17Z</dcterms:created>
  <dcterms:modified xsi:type="dcterms:W3CDTF">2014-04-02T12:25:26Z</dcterms:modified>
</cp:coreProperties>
</file>