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5" r:id="rId7"/>
    <p:sldId id="262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9.%20Timelog\AS_PM_DeadlineTeam_TimeLog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Actual for team's work</a:t>
            </a:r>
            <a:endParaRPr lang="en-US"/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98849712"/>
        <c:axId val="-298854608"/>
      </c:barChart>
      <c:catAx>
        <c:axId val="-29884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98854608"/>
        <c:crosses val="autoZero"/>
        <c:auto val="1"/>
        <c:lblAlgn val="ctr"/>
        <c:lblOffset val="100"/>
        <c:noMultiLvlLbl val="0"/>
      </c:catAx>
      <c:valAx>
        <c:axId val="-29885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988497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16(20/2/2014-26/2/2014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96464" y="3156772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architect documents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896465" y="2331397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Close design phase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896463" y="3900750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sprint backlog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896462" y="4674152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Design interface for Q/A 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555668"/>
            <a:ext cx="9280895" cy="4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940668"/>
              </p:ext>
            </p:extLst>
          </p:nvPr>
        </p:nvGraphicFramePr>
        <p:xfrm>
          <a:off x="676895" y="1690688"/>
          <a:ext cx="10462160" cy="4045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568421"/>
            <a:ext cx="79834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Finish design for admission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Close </a:t>
            </a:r>
            <a:r>
              <a:rPr lang="en-US" dirty="0"/>
              <a:t>design </a:t>
            </a:r>
            <a:r>
              <a:rPr lang="en-US" dirty="0" smtClean="0"/>
              <a:t>phase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Input user’s stories in sprint backlog.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142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TIME LOG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69</cp:revision>
  <dcterms:created xsi:type="dcterms:W3CDTF">2013-11-13T15:53:17Z</dcterms:created>
  <dcterms:modified xsi:type="dcterms:W3CDTF">2014-02-26T02:29:16Z</dcterms:modified>
</cp:coreProperties>
</file>