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23/04/2014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24(17/4/2014-23/4/2014)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00974"/>
              </p:ext>
            </p:extLst>
          </p:nvPr>
        </p:nvGraphicFramePr>
        <p:xfrm>
          <a:off x="1748254" y="1482084"/>
          <a:ext cx="8128000" cy="4831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03040"/>
                <a:gridCol w="2524960"/>
              </a:tblGrid>
              <a:tr h="262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6508">
                <a:tc>
                  <a:txBody>
                    <a:bodyPr/>
                    <a:lstStyle/>
                    <a:p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650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6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86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index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0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Deploy-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0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Deploy-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59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Webservice-gửi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index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06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 &amp; training coding on android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07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test plan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5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Conclude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defect reports…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458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product backlog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documents of 3 sprints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bugs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system test with </a:t>
            </a:r>
            <a:r>
              <a:rPr lang="en-US" dirty="0" err="1" smtClean="0"/>
              <a:t>Mrs.lien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Close sprint 3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682616"/>
            <a:ext cx="9448132" cy="40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087158"/>
            <a:ext cx="7983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Start sprint 4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Create documents and test case for sprint 4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Build interface for android app.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241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115</cp:revision>
  <dcterms:created xsi:type="dcterms:W3CDTF">2013-11-13T15:53:17Z</dcterms:created>
  <dcterms:modified xsi:type="dcterms:W3CDTF">2014-04-23T02:06:15Z</dcterms:modified>
</cp:coreProperties>
</file>