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2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14/11/2013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14/11/2013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14/11/2013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14/11/2013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14/11/2013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rgbClr val="92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9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 (8/11/2013 – 14/11/2013)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rgbClr val="9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rgbClr val="920000"/>
                </a:solidFill>
              </a:rPr>
              <a:t>Admission system – DeadlineTeam – Mentor: Mr. Bui Minh Phung</a:t>
            </a:r>
            <a:endParaRPr lang="vi-VN" sz="1200" dirty="0">
              <a:solidFill>
                <a:srgbClr val="92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rgbClr val="920000"/>
                </a:solidFill>
              </a:rPr>
              <a:t>1/6</a:t>
            </a:r>
            <a:endParaRPr lang="vi-VN" sz="1200" dirty="0">
              <a:solidFill>
                <a:srgbClr val="9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rgbClr val="92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77821" y="2161504"/>
            <a:ext cx="373487" cy="347730"/>
          </a:xfrm>
          <a:prstGeom prst="hexagon">
            <a:avLst/>
          </a:prstGeom>
          <a:solidFill>
            <a:srgbClr val="92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exagon 8"/>
          <p:cNvSpPr/>
          <p:nvPr/>
        </p:nvSpPr>
        <p:spPr>
          <a:xfrm>
            <a:off x="1777821" y="3080913"/>
            <a:ext cx="373487" cy="347730"/>
          </a:xfrm>
          <a:prstGeom prst="hexagon">
            <a:avLst/>
          </a:prstGeom>
          <a:solidFill>
            <a:srgbClr val="92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exagon 9"/>
          <p:cNvSpPr/>
          <p:nvPr/>
        </p:nvSpPr>
        <p:spPr>
          <a:xfrm>
            <a:off x="1775673" y="3997638"/>
            <a:ext cx="373487" cy="347730"/>
          </a:xfrm>
          <a:prstGeom prst="hexagon">
            <a:avLst/>
          </a:prstGeom>
          <a:solidFill>
            <a:srgbClr val="92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exagon 10"/>
          <p:cNvSpPr/>
          <p:nvPr/>
        </p:nvSpPr>
        <p:spPr>
          <a:xfrm>
            <a:off x="1760825" y="4908817"/>
            <a:ext cx="373487" cy="347730"/>
          </a:xfrm>
          <a:prstGeom prst="hexagon">
            <a:avLst/>
          </a:prstGeom>
          <a:solidFill>
            <a:srgbClr val="920000"/>
          </a:solidFill>
          <a:ln>
            <a:solidFill>
              <a:srgbClr val="9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151308" y="2335369"/>
            <a:ext cx="6675120" cy="0"/>
          </a:xfrm>
          <a:prstGeom prst="line">
            <a:avLst/>
          </a:prstGeom>
          <a:ln w="19050" cap="rnd">
            <a:solidFill>
              <a:srgbClr val="920000"/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51308" y="3275169"/>
            <a:ext cx="6675120" cy="0"/>
          </a:xfrm>
          <a:prstGeom prst="line">
            <a:avLst/>
          </a:prstGeom>
          <a:ln w="19050" cap="rnd">
            <a:solidFill>
              <a:srgbClr val="920000"/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76708" y="4164169"/>
            <a:ext cx="6675120" cy="0"/>
          </a:xfrm>
          <a:prstGeom prst="line">
            <a:avLst/>
          </a:prstGeom>
          <a:ln w="19050" cap="rnd">
            <a:solidFill>
              <a:srgbClr val="920000"/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76708" y="5082682"/>
            <a:ext cx="6675120" cy="0"/>
          </a:xfrm>
          <a:prstGeom prst="line">
            <a:avLst/>
          </a:prstGeom>
          <a:ln w="19050" cap="rnd">
            <a:solidFill>
              <a:srgbClr val="920000"/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01900" y="1935806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01900" y="2862906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1900" y="4669872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1900" y="375190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rgbClr val="9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rgbClr val="920000"/>
                </a:solidFill>
              </a:rPr>
              <a:t>Admission system – DeadlineTeam – Mentor: Mr. Bui Minh Phung</a:t>
            </a:r>
            <a:endParaRPr lang="vi-VN" sz="1200" dirty="0">
              <a:solidFill>
                <a:srgbClr val="92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rgbClr val="920000"/>
                </a:solidFill>
              </a:rPr>
              <a:t>2/6</a:t>
            </a:r>
            <a:endParaRPr lang="vi-VN" sz="1200" dirty="0">
              <a:solidFill>
                <a:srgbClr val="9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rgbClr val="92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rgbClr val="9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rgbClr val="920000"/>
                </a:solidFill>
              </a:rPr>
              <a:t>Admission system – DeadlineTeam – Mentor: Mr. Bui Minh Phung</a:t>
            </a:r>
            <a:endParaRPr lang="vi-VN" sz="1200" dirty="0">
              <a:solidFill>
                <a:srgbClr val="92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4999" y="2901950"/>
            <a:ext cx="373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Configuration Management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04999" y="2308544"/>
            <a:ext cx="3454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Communication Plan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04999" y="1731884"/>
            <a:ext cx="2403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Team Charter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04999" y="3486232"/>
            <a:ext cx="2923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Measurement Plan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04999" y="4083214"/>
            <a:ext cx="596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template for document, weekly report</a:t>
            </a:r>
            <a:r>
              <a:rPr lang="en-US" dirty="0"/>
              <a:t> </a:t>
            </a:r>
            <a:r>
              <a:rPr lang="en-US" dirty="0" smtClean="0"/>
              <a:t>and time log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04998" y="4685744"/>
            <a:ext cx="5216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Research technical</a:t>
            </a:r>
            <a:r>
              <a:rPr lang="en-US" dirty="0" smtClean="0"/>
              <a:t>: java, spring, hibernate, maven</a:t>
            </a:r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1904997" y="5288274"/>
            <a:ext cx="3386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Research development process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rgbClr val="920000"/>
                </a:solidFill>
              </a:rPr>
              <a:t>3/6</a:t>
            </a:r>
            <a:endParaRPr lang="vi-VN" sz="1200" dirty="0">
              <a:solidFill>
                <a:srgbClr val="9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rgbClr val="92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rgbClr val="9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rgbClr val="920000"/>
                </a:solidFill>
              </a:rPr>
              <a:t>Admission system – DeadlineTeam – Mentor: Mr. Bui Minh Phung</a:t>
            </a:r>
            <a:endParaRPr lang="vi-VN" sz="1200" dirty="0">
              <a:solidFill>
                <a:srgbClr val="92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84399" y="3166984"/>
            <a:ext cx="4955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Team member don’t have positive in team 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9400" y="6019800"/>
            <a:ext cx="43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rgbClr val="920000"/>
                </a:solidFill>
              </a:rPr>
              <a:t>4/6</a:t>
            </a:r>
            <a:endParaRPr lang="vi-VN" sz="1200" dirty="0">
              <a:solidFill>
                <a:srgbClr val="9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0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rgbClr val="92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rgbClr val="9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rgbClr val="920000"/>
                </a:solidFill>
              </a:rPr>
              <a:t>Admission system – DeadlineTeam – Mentor: Mr. Bui Minh Phung</a:t>
            </a:r>
            <a:endParaRPr lang="vi-VN" sz="1200" dirty="0">
              <a:solidFill>
                <a:srgbClr val="92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4999" y="2889250"/>
            <a:ext cx="361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Change Management </a:t>
            </a:r>
            <a:r>
              <a:rPr lang="en-US" dirty="0"/>
              <a:t>P</a:t>
            </a:r>
            <a:r>
              <a:rPr lang="en-US" dirty="0" smtClean="0"/>
              <a:t>lan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4999" y="2295844"/>
            <a:ext cx="3454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Risk Management </a:t>
            </a:r>
            <a:r>
              <a:rPr lang="en-US" dirty="0"/>
              <a:t>P</a:t>
            </a:r>
            <a:r>
              <a:rPr lang="en-US" dirty="0" smtClean="0"/>
              <a:t>lan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4999" y="1719184"/>
            <a:ext cx="3872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Project Development </a:t>
            </a:r>
            <a:r>
              <a:rPr lang="en-US" dirty="0"/>
              <a:t>P</a:t>
            </a:r>
            <a:r>
              <a:rPr lang="en-US" dirty="0" smtClean="0"/>
              <a:t>rocess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4999" y="3473532"/>
            <a:ext cx="282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Requirement Plan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4999" y="4070514"/>
            <a:ext cx="2760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Architecture Plan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4998" y="4673044"/>
            <a:ext cx="262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Implement Plan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04997" y="5275574"/>
            <a:ext cx="19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Define Test Plan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rgbClr val="920000"/>
                </a:solidFill>
              </a:rPr>
              <a:t>5/6</a:t>
            </a:r>
            <a:endParaRPr lang="vi-VN" sz="1200" dirty="0">
              <a:solidFill>
                <a:srgbClr val="9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rgbClr val="92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rgbClr val="9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rgbClr val="920000"/>
                </a:solidFill>
              </a:rPr>
              <a:t>Admission system – DeadlineTeam – Mentor: Mr. Bui Minh Phung</a:t>
            </a:r>
            <a:endParaRPr lang="vi-VN" sz="1200" dirty="0">
              <a:solidFill>
                <a:srgbClr val="92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08199" y="3629344"/>
            <a:ext cx="4724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Team member often absent in team meeting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08199" y="2925684"/>
            <a:ext cx="3736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Don’t have room for team meeting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0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rgbClr val="920000"/>
                </a:solidFill>
              </a:rPr>
              <a:t>6/6</a:t>
            </a:r>
            <a:endParaRPr lang="vi-VN" sz="1200" dirty="0">
              <a:solidFill>
                <a:srgbClr val="9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1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rgbClr val="92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your listening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Issues</vt:lpstr>
      <vt:lpstr>Plan for next week</vt:lpstr>
      <vt:lpstr>Risks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Ngoc Le</cp:lastModifiedBy>
  <cp:revision>13</cp:revision>
  <dcterms:created xsi:type="dcterms:W3CDTF">2013-11-13T15:53:17Z</dcterms:created>
  <dcterms:modified xsi:type="dcterms:W3CDTF">2013-11-14T01:15:42Z</dcterms:modified>
</cp:coreProperties>
</file>