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 (15/11/2013 – 20/11/2013)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4999" y="3159530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Project management process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04999" y="256612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Change management plan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4999" y="1989464"/>
            <a:ext cx="4942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 smtClean="0">
                <a:latin typeface="Calibri" panose="020F0502020204030204" pitchFamily="34" charset="0"/>
              </a:rPr>
              <a:t>Update document template, timelog template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4999" y="3743812"/>
            <a:ext cx="226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Master plan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4999" y="4340794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Requirement plan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4998" y="4943324"/>
            <a:ext cx="276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Architecture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316982"/>
            <a:ext cx="692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 smtClean="0">
                <a:latin typeface="Calibri" panose="020F0502020204030204" pitchFamily="34" charset="0"/>
              </a:rPr>
              <a:t>Team member don’t know how to mapping ACDM with scrum model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1931" y="2907262"/>
            <a:ext cx="5072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 smtClean="0">
                <a:latin typeface="Calibri" panose="020F0502020204030204" pitchFamily="34" charset="0"/>
              </a:rPr>
              <a:t>Team member don’t have positive when meeting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1930" y="3474541"/>
            <a:ext cx="510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 smtClean="0">
                <a:latin typeface="Calibri" panose="020F0502020204030204" pitchFamily="34" charset="0"/>
              </a:rPr>
              <a:t>Team member don’t have how to define test plan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661" y="4039069"/>
            <a:ext cx="514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 smtClean="0">
                <a:latin typeface="Calibri" panose="020F0502020204030204" pitchFamily="34" charset="0"/>
              </a:rPr>
              <a:t>Team member don’t know how to update timelog</a:t>
            </a:r>
            <a:endParaRPr lang="vi-VN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4999" y="3248881"/>
            <a:ext cx="345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all document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904999" y="2672221"/>
            <a:ext cx="225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all process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your listening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23</cp:revision>
  <dcterms:created xsi:type="dcterms:W3CDTF">2013-11-13T15:53:17Z</dcterms:created>
  <dcterms:modified xsi:type="dcterms:W3CDTF">2013-11-21T03:26:16Z</dcterms:modified>
</cp:coreProperties>
</file>