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7" r:id="rId5"/>
    <p:sldId id="265" r:id="rId6"/>
    <p:sldId id="262" r:id="rId7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36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25/12/2013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40827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25/12/2013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03083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25/12/2013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77811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25/12/2013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85594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25/12/2013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84660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25/12/2013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44855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25/12/2013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92459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25/12/2013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53217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25/12/2013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37170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25/12/2013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58379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25/12/2013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274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92D68-995E-4539-9486-B6D10005290E}" type="datetimeFigureOut">
              <a:rPr lang="vi-VN" smtClean="0"/>
              <a:t>25/12/2013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77874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Weekly report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Week 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(19/12/2013-25/12/2013)</a:t>
            </a:r>
          </a:p>
          <a:p>
            <a:endParaRPr lang="vi-VN" dirty="0">
              <a:solidFill>
                <a:srgbClr val="920000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1536700" y="5996842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057542" y="6061753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49400" y="6019800"/>
            <a:ext cx="419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1/6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484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9701"/>
            <a:ext cx="12192000" cy="70833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Hexagon 7"/>
          <p:cNvSpPr/>
          <p:nvPr/>
        </p:nvSpPr>
        <p:spPr>
          <a:xfrm>
            <a:off x="1718446" y="2945271"/>
            <a:ext cx="373487" cy="347730"/>
          </a:xfrm>
          <a:prstGeom prst="hexagon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0" name="Hexagon 9"/>
          <p:cNvSpPr/>
          <p:nvPr/>
        </p:nvSpPr>
        <p:spPr>
          <a:xfrm>
            <a:off x="1775673" y="4413275"/>
            <a:ext cx="373487" cy="347730"/>
          </a:xfrm>
          <a:prstGeom prst="hexagon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13" name="Straight Connector 12"/>
          <p:cNvCxnSpPr>
            <a:stCxn id="8" idx="0"/>
          </p:cNvCxnSpPr>
          <p:nvPr/>
        </p:nvCxnSpPr>
        <p:spPr>
          <a:xfrm>
            <a:off x="2091933" y="3119136"/>
            <a:ext cx="6675120" cy="0"/>
          </a:xfrm>
          <a:prstGeom prst="line">
            <a:avLst/>
          </a:prstGeom>
          <a:ln w="19050" cap="rnd">
            <a:solidFill>
              <a:schemeClr val="accent5">
                <a:lumMod val="50000"/>
              </a:schemeClr>
            </a:solidFill>
            <a:prstDash val="sysDot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176708" y="4579806"/>
            <a:ext cx="6675120" cy="0"/>
          </a:xfrm>
          <a:prstGeom prst="line">
            <a:avLst/>
          </a:prstGeom>
          <a:ln w="19050" cap="rnd">
            <a:solidFill>
              <a:schemeClr val="accent5">
                <a:lumMod val="50000"/>
              </a:schemeClr>
            </a:solidFill>
            <a:prstDash val="sysDot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442525" y="2719573"/>
            <a:ext cx="35720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Last week’s accomplishments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501900" y="4167543"/>
            <a:ext cx="22926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Plan for next week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1536700" y="5996842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7542" y="6061753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549400" y="6019800"/>
            <a:ext cx="444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2/6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165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9701"/>
            <a:ext cx="12192000" cy="70833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 week’s accomplishments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536700" y="5996842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7542" y="6061753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887215" y="2302729"/>
            <a:ext cx="65323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Review with customer about : entities ,quality attribute, </a:t>
            </a:r>
            <a:r>
              <a:rPr lang="en-US" dirty="0" err="1" smtClean="0"/>
              <a:t>usecase</a:t>
            </a:r>
            <a:r>
              <a:rPr lang="en-US" dirty="0" smtClean="0"/>
              <a:t> description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549400" y="6019801"/>
            <a:ext cx="469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3/6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876667" y="3098335"/>
            <a:ext cx="47018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Implementing training code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898442" y="3785127"/>
            <a:ext cx="47018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Update architectural drivers specification.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898442" y="4555044"/>
            <a:ext cx="47018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Measure effort of members</a:t>
            </a:r>
          </a:p>
        </p:txBody>
      </p:sp>
    </p:spTree>
    <p:extLst>
      <p:ext uri="{BB962C8B-B14F-4D97-AF65-F5344CB8AC3E}">
        <p14:creationId xmlns:p14="http://schemas.microsoft.com/office/powerpoint/2010/main" val="390976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9701"/>
            <a:ext cx="12192000" cy="70833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 week’s accomplishments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536700" y="5996842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7542" y="6061753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549400" y="6019801"/>
            <a:ext cx="469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3/6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591294"/>
            <a:ext cx="10847118" cy="3966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98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9701"/>
            <a:ext cx="12192000" cy="70833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 for next week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536700" y="5996842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7542" y="6061753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49400" y="2315898"/>
            <a:ext cx="798341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Continue </a:t>
            </a:r>
            <a:r>
              <a:rPr lang="en-US" dirty="0"/>
              <a:t>update entity, quality attribute, use case</a:t>
            </a:r>
            <a:r>
              <a:rPr lang="en-US" dirty="0"/>
              <a:t> 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Continue training spring in java</a:t>
            </a:r>
            <a:r>
              <a:rPr lang="en-US" dirty="0"/>
              <a:t> 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Research </a:t>
            </a:r>
            <a:r>
              <a:rPr lang="en-US" dirty="0"/>
              <a:t>some </a:t>
            </a:r>
            <a:r>
              <a:rPr lang="en-US" dirty="0" smtClean="0"/>
              <a:t>methods </a:t>
            </a:r>
            <a:r>
              <a:rPr lang="en-US" dirty="0" err="1"/>
              <a:t>suport</a:t>
            </a:r>
            <a:r>
              <a:rPr lang="en-US" dirty="0"/>
              <a:t> in project such as Web services, </a:t>
            </a:r>
            <a:r>
              <a:rPr lang="en-US" dirty="0" err="1" smtClean="0"/>
              <a:t>lucenxe</a:t>
            </a:r>
            <a:r>
              <a:rPr lang="en-US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Priority </a:t>
            </a:r>
            <a:r>
              <a:rPr lang="en-US" dirty="0" err="1"/>
              <a:t>arhictecturals</a:t>
            </a:r>
            <a:r>
              <a:rPr lang="en-US" dirty="0"/>
              <a:t> </a:t>
            </a:r>
            <a:r>
              <a:rPr lang="en-US" dirty="0" smtClean="0"/>
              <a:t>drivers.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Establish Project Scope</a:t>
            </a:r>
            <a:r>
              <a:rPr lang="en-US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Review Architectural Drivers Specification with team </a:t>
            </a:r>
            <a:r>
              <a:rPr lang="en-US" dirty="0" smtClean="0"/>
              <a:t>members.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Review with mentor requirement documents and shows architecture phase plan				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1549400" y="6019800"/>
            <a:ext cx="444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5/6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04999" y="4415080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0067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311400"/>
            <a:ext cx="12192000" cy="135263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Thanks for </a:t>
            </a:r>
            <a:r>
              <a:rPr lang="en-US" sz="3200" smtClean="0">
                <a:latin typeface="Arial" panose="020B0604020202020204" pitchFamily="34" charset="0"/>
                <a:cs typeface="Arial" panose="020B0604020202020204" pitchFamily="34" charset="0"/>
              </a:rPr>
              <a:t>your attention</a:t>
            </a:r>
            <a:endParaRPr lang="vi-V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195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</TotalTime>
  <Words>171</Words>
  <Application>Microsoft Office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Wingdings</vt:lpstr>
      <vt:lpstr>Office Theme</vt:lpstr>
      <vt:lpstr>Weekly report</vt:lpstr>
      <vt:lpstr>Agenda</vt:lpstr>
      <vt:lpstr>Last week’s accomplishments</vt:lpstr>
      <vt:lpstr>Last week’s accomplishments</vt:lpstr>
      <vt:lpstr>Plan for next week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Ngoc Le</dc:creator>
  <cp:lastModifiedBy>Mr-QuangHuy</cp:lastModifiedBy>
  <cp:revision>46</cp:revision>
  <dcterms:created xsi:type="dcterms:W3CDTF">2013-11-13T15:53:17Z</dcterms:created>
  <dcterms:modified xsi:type="dcterms:W3CDTF">2013-12-25T09:53:51Z</dcterms:modified>
</cp:coreProperties>
</file>