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5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15/01/2014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11 (9/1/2014-15/1/2014)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6464" y="315677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Implementing architect : Dynamic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6465" y="233139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Design system context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6463" y="3900750"/>
            <a:ext cx="4701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architectural with customer : dynamic view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3647"/>
            <a:ext cx="10205851" cy="38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 Measurement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302"/>
            <a:ext cx="9992096" cy="38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103150"/>
            <a:ext cx="7983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Continue design Static and Dynamic View next level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Continue training spring in java: </a:t>
            </a:r>
            <a:r>
              <a:rPr lang="en-US" dirty="0" err="1"/>
              <a:t>lucense</a:t>
            </a:r>
            <a:r>
              <a:rPr lang="en-US" dirty="0"/>
              <a:t> search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Design Interface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Mapping Dynamic and Static, Dynamic and </a:t>
            </a:r>
            <a:r>
              <a:rPr lang="en-US" dirty="0" smtClean="0"/>
              <a:t>Physical of QA module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 with Customer: Review architecture design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/>
              <a:t>				</a:t>
            </a:r>
          </a:p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Review with mentor about architect design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159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Effort Measurement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63</cp:revision>
  <dcterms:created xsi:type="dcterms:W3CDTF">2013-11-13T15:53:17Z</dcterms:created>
  <dcterms:modified xsi:type="dcterms:W3CDTF">2014-01-15T11:02:04Z</dcterms:modified>
</cp:coreProperties>
</file>