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7" r:id="rId5"/>
    <p:sldId id="268" r:id="rId6"/>
    <p:sldId id="265" r:id="rId7"/>
    <p:sldId id="262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tudy\capstone\1.%20Project%20management\9.%20Timelog\AS_PM_DeadlineTeam_TimeLog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</a:t>
            </a:r>
            <a:r>
              <a:rPr lang="en-US" baseline="0"/>
              <a:t> Actual for team's work</a:t>
            </a:r>
            <a:endParaRPr lang="en-US"/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'Planned and Actual - Week16'!$C$135</c:f>
              <c:strCache>
                <c:ptCount val="1"/>
                <c:pt idx="0">
                  <c:v>Name</c:v>
                </c:pt>
              </c:strCache>
            </c:strRef>
          </c:tx>
          <c:spPr>
            <a:solidFill>
              <a:srgbClr val="C0504D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0099"/>
              </a:solidFill>
              <a:ln w="25400"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rgbClr val="0066FF"/>
              </a:solidFill>
              <a:ln w="25400"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66FF66"/>
              </a:solidFill>
              <a:ln w="25400">
                <a:noFill/>
              </a:ln>
            </c:spPr>
          </c:dPt>
          <c:dPt>
            <c:idx val="4"/>
            <c:invertIfNegative val="0"/>
            <c:bubble3D val="0"/>
            <c:spPr>
              <a:solidFill>
                <a:srgbClr val="FF66FF"/>
              </a:solidFill>
              <a:ln w="25400">
                <a:noFill/>
              </a:ln>
            </c:spPr>
          </c:dPt>
          <c:dPt>
            <c:idx val="5"/>
            <c:invertIfNegative val="0"/>
            <c:bubble3D val="0"/>
            <c:spPr>
              <a:solidFill>
                <a:srgbClr val="00B0F0"/>
              </a:solidFill>
              <a:ln w="25400">
                <a:noFill/>
              </a:ln>
            </c:spPr>
          </c:dPt>
          <c:dLbls>
            <c:spPr>
              <a:noFill/>
              <a:ln w="25400">
                <a:noFill/>
              </a:ln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'Planned and Actual - Week10'!$B$136:$B$141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'Planned and Actual - Week16'!$D$136:$D$141</c:f>
              <c:numCache>
                <c:formatCode>0.00</c:formatCode>
                <c:ptCount val="6"/>
                <c:pt idx="0">
                  <c:v>27.5</c:v>
                </c:pt>
                <c:pt idx="1">
                  <c:v>33.5</c:v>
                </c:pt>
                <c:pt idx="2">
                  <c:v>31.5</c:v>
                </c:pt>
                <c:pt idx="3">
                  <c:v>5.25</c:v>
                </c:pt>
                <c:pt idx="4">
                  <c:v>32</c:v>
                </c:pt>
                <c:pt idx="5">
                  <c:v>24.249999999999996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03577072"/>
        <c:axId val="903573264"/>
      </c:barChart>
      <c:catAx>
        <c:axId val="903577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3573264"/>
        <c:crosses val="autoZero"/>
        <c:auto val="1"/>
        <c:lblAlgn val="ctr"/>
        <c:lblOffset val="100"/>
        <c:noMultiLvlLbl val="0"/>
      </c:catAx>
      <c:valAx>
        <c:axId val="90357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357707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26/02/2014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26/02/2014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26/02/2014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26/02/2014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26/02/2014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26/02/2014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26/02/2014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26/02/2014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26/02/2014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26/02/2014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26/02/2014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26/02/2014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16(20/2/2014-26/2/2014)</a:t>
            </a: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1/6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18446" y="3040275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091933" y="3214140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42525" y="2814577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2/6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1714322" y="4684430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15357" y="4850961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40549" y="4379316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96464" y="3156772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Complete architect documents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1896465" y="2331397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Close design phase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96463" y="3900750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Update sprint backlog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96462" y="4674152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Design interface for Q/A system</a:t>
            </a:r>
          </a:p>
        </p:txBody>
      </p:sp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413" y="1682615"/>
            <a:ext cx="9535886" cy="406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371109"/>
              </p:ext>
            </p:extLst>
          </p:nvPr>
        </p:nvGraphicFramePr>
        <p:xfrm>
          <a:off x="1175657" y="1816925"/>
          <a:ext cx="9725891" cy="3966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49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7800" y="2568421"/>
            <a:ext cx="79834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Start sprint 1.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5/6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4999" y="44150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130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Last week’s accomplishments</vt:lpstr>
      <vt:lpstr>TIME LOG</vt:lpstr>
      <vt:lpstr>Plan for next week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Mr-QuangHuy</cp:lastModifiedBy>
  <cp:revision>71</cp:revision>
  <dcterms:created xsi:type="dcterms:W3CDTF">2013-11-13T15:53:17Z</dcterms:created>
  <dcterms:modified xsi:type="dcterms:W3CDTF">2014-02-26T12:36:03Z</dcterms:modified>
</cp:coreProperties>
</file>