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Week17'!$C$135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Week17'!$D$136:$D$141</c:f>
              <c:numCache>
                <c:formatCode>0.00</c:formatCode>
                <c:ptCount val="6"/>
                <c:pt idx="0">
                  <c:v>23</c:v>
                </c:pt>
                <c:pt idx="1">
                  <c:v>31.5</c:v>
                </c:pt>
                <c:pt idx="2">
                  <c:v>29</c:v>
                </c:pt>
                <c:pt idx="3">
                  <c:v>12.5</c:v>
                </c:pt>
                <c:pt idx="4">
                  <c:v>32</c:v>
                </c:pt>
                <c:pt idx="5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33818832"/>
        <c:axId val="-2133826992"/>
      </c:barChart>
      <c:catAx>
        <c:axId val="-21338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26992"/>
        <c:crosses val="autoZero"/>
        <c:auto val="1"/>
        <c:lblAlgn val="ctr"/>
        <c:lblOffset val="100"/>
        <c:noMultiLvlLbl val="0"/>
      </c:catAx>
      <c:valAx>
        <c:axId val="-213382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818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17(27/2/2014-6/3/2014)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15677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Finish code for interface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463" y="390075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sprint backlog with product owner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462" y="467415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1682616"/>
            <a:ext cx="8982529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572077"/>
              </p:ext>
            </p:extLst>
          </p:nvPr>
        </p:nvGraphicFramePr>
        <p:xfrm>
          <a:off x="1211283" y="1690688"/>
          <a:ext cx="9714016" cy="390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detail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145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74</cp:revision>
  <dcterms:created xsi:type="dcterms:W3CDTF">2013-11-13T15:53:17Z</dcterms:created>
  <dcterms:modified xsi:type="dcterms:W3CDTF">2014-03-05T12:49:23Z</dcterms:modified>
</cp:coreProperties>
</file>