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65" r:id="rId8"/>
    <p:sldId id="26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9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</a:t>
            </a:r>
            <a:r>
              <a:rPr lang="en-US" baseline="0"/>
              <a:t> Actual for team's work</a:t>
            </a:r>
            <a:endParaRPr lang="en-US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Week19'!$C$136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Week19'!$D$137:$D$142</c:f>
              <c:numCache>
                <c:formatCode>0.00</c:formatCode>
                <c:ptCount val="6"/>
                <c:pt idx="0">
                  <c:v>41</c:v>
                </c:pt>
                <c:pt idx="1">
                  <c:v>43.5</c:v>
                </c:pt>
                <c:pt idx="2">
                  <c:v>43</c:v>
                </c:pt>
                <c:pt idx="3">
                  <c:v>35.159999999999997</c:v>
                </c:pt>
                <c:pt idx="4">
                  <c:v>43.5</c:v>
                </c:pt>
                <c:pt idx="5">
                  <c:v>48.5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560755296"/>
        <c:axId val="-1560750944"/>
      </c:barChart>
      <c:catAx>
        <c:axId val="-156075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0750944"/>
        <c:crosses val="autoZero"/>
        <c:auto val="1"/>
        <c:lblAlgn val="ctr"/>
        <c:lblOffset val="100"/>
        <c:noMultiLvlLbl val="0"/>
      </c:catAx>
      <c:valAx>
        <c:axId val="-156075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607552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'Week#19'!$A$2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'Week#19'!$B$1:$G$1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'Week#19'!$B$2:$G$2</c:f>
              <c:numCache>
                <c:formatCode>0.00</c:formatCode>
                <c:ptCount val="6"/>
                <c:pt idx="0">
                  <c:v>547</c:v>
                </c:pt>
                <c:pt idx="1">
                  <c:v>518</c:v>
                </c:pt>
                <c:pt idx="2">
                  <c:v>527</c:v>
                </c:pt>
                <c:pt idx="3">
                  <c:v>426</c:v>
                </c:pt>
                <c:pt idx="4">
                  <c:v>522</c:v>
                </c:pt>
                <c:pt idx="5">
                  <c:v>526</c:v>
                </c:pt>
              </c:numCache>
            </c:numRef>
          </c:val>
        </c:ser>
        <c:ser>
          <c:idx val="1"/>
          <c:order val="1"/>
          <c:tx>
            <c:strRef>
              <c:f>'Week#19'!$A$3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'Week#19'!$B$1:$G$1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'Week#19'!$B$3:$G$3</c:f>
              <c:numCache>
                <c:formatCode>0.00</c:formatCode>
                <c:ptCount val="6"/>
                <c:pt idx="0">
                  <c:v>464.81</c:v>
                </c:pt>
                <c:pt idx="1">
                  <c:v>418.21</c:v>
                </c:pt>
                <c:pt idx="2">
                  <c:v>421.44000000000005</c:v>
                </c:pt>
                <c:pt idx="3">
                  <c:v>281.44</c:v>
                </c:pt>
                <c:pt idx="4">
                  <c:v>468.95000000000005</c:v>
                </c:pt>
                <c:pt idx="5">
                  <c:v>478.71000000000004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1378846080"/>
        <c:axId val="-1378843904"/>
      </c:barChart>
      <c:catAx>
        <c:axId val="-137884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78843904"/>
        <c:crosses val="autoZero"/>
        <c:auto val="1"/>
        <c:lblAlgn val="ctr"/>
        <c:lblOffset val="100"/>
        <c:noMultiLvlLbl val="0"/>
      </c:catAx>
      <c:valAx>
        <c:axId val="-137884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788460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11/06/2014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19(14/3/2014-18/3/2014)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6463" y="2579749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Detail design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96463" y="3322222"/>
            <a:ext cx="4701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96463" y="4127739"/>
            <a:ext cx="4701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Done some </a:t>
            </a:r>
            <a:r>
              <a:rPr lang="en-US" dirty="0" err="1" smtClean="0"/>
              <a:t>componants</a:t>
            </a:r>
            <a:r>
              <a:rPr lang="en-US" dirty="0" smtClean="0"/>
              <a:t> : login/log </a:t>
            </a:r>
            <a:r>
              <a:rPr lang="en-US" dirty="0" err="1" smtClean="0"/>
              <a:t>out;xem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55598"/>
            <a:ext cx="9131299" cy="39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00678"/>
              </p:ext>
            </p:extLst>
          </p:nvPr>
        </p:nvGraphicFramePr>
        <p:xfrm>
          <a:off x="1549400" y="1690688"/>
          <a:ext cx="9131299" cy="4033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915094"/>
              </p:ext>
            </p:extLst>
          </p:nvPr>
        </p:nvGraphicFramePr>
        <p:xfrm>
          <a:off x="1112183" y="1461527"/>
          <a:ext cx="9970001" cy="4401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568421"/>
            <a:ext cx="7983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Update </a:t>
            </a:r>
            <a:r>
              <a:rPr lang="en-US" dirty="0" err="1" smtClean="0"/>
              <a:t>usecase</a:t>
            </a:r>
            <a:r>
              <a:rPr lang="en-US" dirty="0" smtClean="0"/>
              <a:t> description.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Coding for </a:t>
            </a:r>
            <a:r>
              <a:rPr lang="en-US" dirty="0" err="1" smtClean="0"/>
              <a:t>cong</a:t>
            </a:r>
            <a:r>
              <a:rPr lang="en-US" dirty="0" smtClean="0"/>
              <a:t> cu </a:t>
            </a:r>
            <a:r>
              <a:rPr lang="en-US" dirty="0" err="1" smtClean="0"/>
              <a:t>quan</a:t>
            </a:r>
            <a:r>
              <a:rPr lang="en-US" dirty="0" smtClean="0"/>
              <a:t> tri system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166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86</cp:revision>
  <dcterms:created xsi:type="dcterms:W3CDTF">2013-11-13T15:53:17Z</dcterms:created>
  <dcterms:modified xsi:type="dcterms:W3CDTF">2014-06-11T16:59:12Z</dcterms:modified>
</cp:coreProperties>
</file>