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Week20'!$C$136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Week20'!$D$137:$D$142</c:f>
              <c:numCache>
                <c:formatCode>0.00</c:formatCode>
                <c:ptCount val="6"/>
                <c:pt idx="0">
                  <c:v>34</c:v>
                </c:pt>
                <c:pt idx="1">
                  <c:v>42</c:v>
                </c:pt>
                <c:pt idx="2">
                  <c:v>40</c:v>
                </c:pt>
                <c:pt idx="3">
                  <c:v>41.5</c:v>
                </c:pt>
                <c:pt idx="4">
                  <c:v>42.5</c:v>
                </c:pt>
                <c:pt idx="5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743216544"/>
        <c:axId val="-1560318496"/>
      </c:barChart>
      <c:catAx>
        <c:axId val="-174321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0318496"/>
        <c:crosses val="autoZero"/>
        <c:auto val="1"/>
        <c:lblAlgn val="ctr"/>
        <c:lblOffset val="100"/>
        <c:noMultiLvlLbl val="0"/>
      </c:catAx>
      <c:valAx>
        <c:axId val="-156031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32165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'Week#20'!$A$2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'Week#20'!$B$1:$G$1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'Week#20'!$B$2:$G$2</c:f>
              <c:numCache>
                <c:formatCode>0.00</c:formatCode>
                <c:ptCount val="6"/>
                <c:pt idx="0">
                  <c:v>595</c:v>
                </c:pt>
                <c:pt idx="1">
                  <c:v>574</c:v>
                </c:pt>
                <c:pt idx="2">
                  <c:v>575</c:v>
                </c:pt>
                <c:pt idx="3">
                  <c:v>461</c:v>
                </c:pt>
                <c:pt idx="4">
                  <c:v>578</c:v>
                </c:pt>
                <c:pt idx="5">
                  <c:v>582</c:v>
                </c:pt>
              </c:numCache>
            </c:numRef>
          </c:val>
        </c:ser>
        <c:ser>
          <c:idx val="1"/>
          <c:order val="1"/>
          <c:tx>
            <c:strRef>
              <c:f>'Week#20'!$A$3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'Week#20'!$B$1:$G$1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'Week#20'!$B$3:$G$3</c:f>
              <c:numCache>
                <c:formatCode>0.00</c:formatCode>
                <c:ptCount val="6"/>
                <c:pt idx="0">
                  <c:v>502.81</c:v>
                </c:pt>
                <c:pt idx="1">
                  <c:v>463.21</c:v>
                </c:pt>
                <c:pt idx="2">
                  <c:v>461.94000000000005</c:v>
                </c:pt>
                <c:pt idx="3">
                  <c:v>338.44</c:v>
                </c:pt>
                <c:pt idx="4">
                  <c:v>519.95000000000005</c:v>
                </c:pt>
                <c:pt idx="5">
                  <c:v>523.71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1559818096"/>
        <c:axId val="-1559817552"/>
      </c:barChart>
      <c:catAx>
        <c:axId val="-155981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9817552"/>
        <c:crosses val="autoZero"/>
        <c:auto val="1"/>
        <c:lblAlgn val="ctr"/>
        <c:lblOffset val="100"/>
        <c:noMultiLvlLbl val="0"/>
      </c:catAx>
      <c:valAx>
        <c:axId val="-155981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98180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20(19/3/2014-23/3/2014)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4350" y="244330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4349" y="319591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Release sprint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9874" y="4120214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Prepare and start sprint 2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47" y="1755598"/>
            <a:ext cx="8995049" cy="39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317267"/>
              </p:ext>
            </p:extLst>
          </p:nvPr>
        </p:nvGraphicFramePr>
        <p:xfrm>
          <a:off x="1549401" y="1690688"/>
          <a:ext cx="9328396" cy="4045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85123"/>
              </p:ext>
            </p:extLst>
          </p:nvPr>
        </p:nvGraphicFramePr>
        <p:xfrm>
          <a:off x="1234608" y="1434632"/>
          <a:ext cx="10243560" cy="4482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 for sprint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172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92</cp:revision>
  <dcterms:created xsi:type="dcterms:W3CDTF">2013-11-13T15:53:17Z</dcterms:created>
  <dcterms:modified xsi:type="dcterms:W3CDTF">2014-06-11T16:59:52Z</dcterms:modified>
</cp:coreProperties>
</file>