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0" r:id="rId5"/>
    <p:sldId id="267" r:id="rId6"/>
    <p:sldId id="268" r:id="rId7"/>
    <p:sldId id="269" r:id="rId8"/>
    <p:sldId id="265" r:id="rId9"/>
    <p:sldId id="262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tudy\capstone\1.%20Project%20management\10.%20Timelog\AS_PM_DeadlineTeam_TimeLog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\AS%20project\1.%20Project%20management\10.%20Timelog\AS_PM_TimeLo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Time Actual for team's work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'Planned and Actual - Week24'!$C$136</c:f>
              <c:strCache>
                <c:ptCount val="1"/>
                <c:pt idx="0">
                  <c:v>Name</c:v>
                </c:pt>
              </c:strCache>
            </c:strRef>
          </c:tx>
          <c:spPr>
            <a:solidFill>
              <a:srgbClr val="C0504D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0099"/>
              </a:solidFill>
              <a:ln w="25400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0066FF"/>
              </a:solidFill>
              <a:ln w="25400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66FF66"/>
              </a:solidFill>
              <a:ln w="25400"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rgbClr val="FF66FF"/>
              </a:solidFill>
              <a:ln w="25400"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 w="25400">
                <a:noFill/>
              </a:ln>
            </c:spPr>
          </c:dPt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'Planned and Actual - Week10'!$B$136:$B$141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'Planned and Actual - Week24'!$D$137:$D$142</c:f>
              <c:numCache>
                <c:formatCode>0.00</c:formatCode>
                <c:ptCount val="6"/>
                <c:pt idx="0">
                  <c:v>49</c:v>
                </c:pt>
                <c:pt idx="1">
                  <c:v>46</c:v>
                </c:pt>
                <c:pt idx="2">
                  <c:v>43</c:v>
                </c:pt>
                <c:pt idx="3">
                  <c:v>45</c:v>
                </c:pt>
                <c:pt idx="4">
                  <c:v>44</c:v>
                </c:pt>
                <c:pt idx="5">
                  <c:v>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048929088"/>
        <c:axId val="-865167408"/>
      </c:barChart>
      <c:catAx>
        <c:axId val="-104892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-865167408"/>
        <c:crosses val="autoZero"/>
        <c:auto val="1"/>
        <c:lblAlgn val="ctr"/>
        <c:lblOffset val="100"/>
        <c:noMultiLvlLbl val="0"/>
      </c:catAx>
      <c:valAx>
        <c:axId val="-86516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-104892908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Time for planing/ Time for doing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'Week#24'!$A$2</c:f>
              <c:strCache>
                <c:ptCount val="1"/>
                <c:pt idx="0">
                  <c:v>SUMMARY: TIME FOR PLANNING PROJECT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'Week#24'!$B$1:$G$1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'Week#24'!$B$2:$G$2</c:f>
              <c:numCache>
                <c:formatCode>0.00</c:formatCode>
                <c:ptCount val="6"/>
                <c:pt idx="0">
                  <c:v>779</c:v>
                </c:pt>
                <c:pt idx="1">
                  <c:v>790</c:v>
                </c:pt>
                <c:pt idx="2">
                  <c:v>767</c:v>
                </c:pt>
                <c:pt idx="3">
                  <c:v>606</c:v>
                </c:pt>
                <c:pt idx="4">
                  <c:v>794</c:v>
                </c:pt>
                <c:pt idx="5">
                  <c:v>798</c:v>
                </c:pt>
              </c:numCache>
            </c:numRef>
          </c:val>
        </c:ser>
        <c:ser>
          <c:idx val="1"/>
          <c:order val="1"/>
          <c:tx>
            <c:strRef>
              <c:f>'Week#24'!$A$3</c:f>
              <c:strCache>
                <c:ptCount val="1"/>
                <c:pt idx="0">
                  <c:v>SUMMARY: TIME FOR DOING PROJECT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'Week#24'!$B$1:$G$1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'Week#24'!$B$3:$G$3</c:f>
              <c:numCache>
                <c:formatCode>0.00</c:formatCode>
                <c:ptCount val="6"/>
                <c:pt idx="0">
                  <c:v>664.31</c:v>
                </c:pt>
                <c:pt idx="1">
                  <c:v>636.71</c:v>
                </c:pt>
                <c:pt idx="2">
                  <c:v>612.44000000000005</c:v>
                </c:pt>
                <c:pt idx="3">
                  <c:v>501.94</c:v>
                </c:pt>
                <c:pt idx="4">
                  <c:v>685.95</c:v>
                </c:pt>
                <c:pt idx="5">
                  <c:v>687.21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-867038208"/>
        <c:axId val="-867048544"/>
      </c:barChart>
      <c:catAx>
        <c:axId val="-867038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7048544"/>
        <c:crosses val="autoZero"/>
        <c:auto val="1"/>
        <c:lblAlgn val="ctr"/>
        <c:lblOffset val="100"/>
        <c:noMultiLvlLbl val="0"/>
      </c:catAx>
      <c:valAx>
        <c:axId val="-867048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703820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24(17/4/2014-23/4/2014)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3040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214140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814577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1714322" y="4684430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15357" y="4850961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0549" y="437931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89125"/>
              </p:ext>
            </p:extLst>
          </p:nvPr>
        </p:nvGraphicFramePr>
        <p:xfrm>
          <a:off x="1748254" y="1482084"/>
          <a:ext cx="8128000" cy="4831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603040"/>
                <a:gridCol w="2524960"/>
              </a:tblGrid>
              <a:tr h="2624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Members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6508">
                <a:tc>
                  <a:txBody>
                    <a:bodyPr/>
                    <a:lstStyle/>
                    <a:p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Chỉnh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Châu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650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cấu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Châu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3656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686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index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260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Deploy-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cu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tri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260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Deploy-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cu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8592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Webservice-gửi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index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067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 &amp; training coding on android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007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test plan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45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Conclude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defect reports…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458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product backlog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 and update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documents of 3 sprints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Test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team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 bugs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team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7800" y="2568421"/>
            <a:ext cx="79834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Review system test with </a:t>
            </a:r>
            <a:r>
              <a:rPr lang="en-US" dirty="0" err="1" smtClean="0"/>
              <a:t>Mrs.lien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Close sprint 3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450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726" y="1755598"/>
            <a:ext cx="9589169" cy="399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8034262"/>
              </p:ext>
            </p:extLst>
          </p:nvPr>
        </p:nvGraphicFramePr>
        <p:xfrm>
          <a:off x="1335505" y="1690689"/>
          <a:ext cx="9468853" cy="4120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49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 from start project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17656"/>
              </p:ext>
            </p:extLst>
          </p:nvPr>
        </p:nvGraphicFramePr>
        <p:xfrm>
          <a:off x="961745" y="1448079"/>
          <a:ext cx="10078290" cy="4416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69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49400" y="2087158"/>
            <a:ext cx="79834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Start sprint 4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Create documents and test case for sprint 4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Build interface for android app.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255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Last week’s accomplishments</vt:lpstr>
      <vt:lpstr>TIME LOG</vt:lpstr>
      <vt:lpstr>TIME LOG from start project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Ngoc Le</cp:lastModifiedBy>
  <cp:revision>119</cp:revision>
  <dcterms:created xsi:type="dcterms:W3CDTF">2013-11-13T15:53:17Z</dcterms:created>
  <dcterms:modified xsi:type="dcterms:W3CDTF">2014-06-11T17:02:45Z</dcterms:modified>
</cp:coreProperties>
</file>