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11/12/2013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(06/12/2013-11/12/2013)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7215" y="2579582"/>
            <a:ext cx="29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master design plan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87215" y="1898301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master plan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4998" y="3143438"/>
            <a:ext cx="1865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list risk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87215" y="3805428"/>
            <a:ext cx="371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 smtClean="0"/>
              <a:t>architect design document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887215" y="4433916"/>
            <a:ext cx="29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Write </a:t>
            </a:r>
            <a:r>
              <a:rPr lang="en-US" dirty="0" err="1" smtClean="0"/>
              <a:t>usecase</a:t>
            </a:r>
            <a:r>
              <a:rPr lang="en-US" dirty="0" smtClean="0"/>
              <a:t> description 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8990" y="5037581"/>
            <a:ext cx="51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architect driver specification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754868"/>
            <a:ext cx="526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Have presentation of SP&amp;QM subject on next week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1931" y="3345148"/>
            <a:ext cx="653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Customer was </a:t>
            </a:r>
            <a:r>
              <a:rPr lang="en-US" dirty="0" err="1" smtClean="0">
                <a:latin typeface="Calibri" panose="020F0502020204030204" pitchFamily="34" charset="0"/>
              </a:rPr>
              <a:t>busy,so</a:t>
            </a:r>
            <a:r>
              <a:rPr lang="en-US" dirty="0" smtClean="0">
                <a:latin typeface="Calibri" panose="020F0502020204030204" pitchFamily="34" charset="0"/>
              </a:rPr>
              <a:t> the team can’t review </a:t>
            </a:r>
            <a:r>
              <a:rPr lang="en-US" dirty="0" err="1" smtClean="0">
                <a:latin typeface="Calibri" panose="020F0502020204030204" pitchFamily="34" charset="0"/>
              </a:rPr>
              <a:t>usecase</a:t>
            </a:r>
            <a:r>
              <a:rPr lang="en-US" dirty="0" smtClean="0">
                <a:latin typeface="Calibri" panose="020F0502020204030204" pitchFamily="34" charset="0"/>
              </a:rPr>
              <a:t> description.</a:t>
            </a:r>
            <a:endParaRPr lang="vi-VN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4999" y="3248881"/>
            <a:ext cx="449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and document </a:t>
            </a:r>
            <a:r>
              <a:rPr lang="en-US" dirty="0" smtClean="0"/>
              <a:t>of architect phase 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904999" y="2672221"/>
            <a:ext cx="428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Develop architect and design for project.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25</cp:revision>
  <dcterms:created xsi:type="dcterms:W3CDTF">2013-11-13T15:53:17Z</dcterms:created>
  <dcterms:modified xsi:type="dcterms:W3CDTF">2013-12-11T09:38:58Z</dcterms:modified>
</cp:coreProperties>
</file>