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10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capstone\1.%20Project%20management\10.%20Timelog\AS_PM_TimeLog_DeadlineTe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Time Actual for team's work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Week29'!$C$136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Week29'!$D$137:$D$142</c:f>
              <c:numCache>
                <c:formatCode>0.00</c:formatCode>
                <c:ptCount val="6"/>
                <c:pt idx="0">
                  <c:v>47</c:v>
                </c:pt>
                <c:pt idx="1">
                  <c:v>37</c:v>
                </c:pt>
                <c:pt idx="2">
                  <c:v>40</c:v>
                </c:pt>
                <c:pt idx="3">
                  <c:v>57</c:v>
                </c:pt>
                <c:pt idx="4">
                  <c:v>39</c:v>
                </c:pt>
                <c:pt idx="5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8211648"/>
        <c:axId val="738212736"/>
      </c:barChart>
      <c:catAx>
        <c:axId val="73821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38212736"/>
        <c:crosses val="autoZero"/>
        <c:auto val="1"/>
        <c:lblAlgn val="ctr"/>
        <c:lblOffset val="100"/>
        <c:noMultiLvlLbl val="0"/>
      </c:catAx>
      <c:valAx>
        <c:axId val="73821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3821164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'Week#29'!$A$2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'Week#29'!$B$1:$G$1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'Week#29'!$B$2:$G$2</c:f>
              <c:numCache>
                <c:formatCode>0.00</c:formatCode>
                <c:ptCount val="6"/>
                <c:pt idx="0">
                  <c:v>1019</c:v>
                </c:pt>
                <c:pt idx="1">
                  <c:v>1070</c:v>
                </c:pt>
                <c:pt idx="2">
                  <c:v>1031</c:v>
                </c:pt>
                <c:pt idx="3">
                  <c:v>781</c:v>
                </c:pt>
                <c:pt idx="4">
                  <c:v>1074</c:v>
                </c:pt>
                <c:pt idx="5">
                  <c:v>1078</c:v>
                </c:pt>
              </c:numCache>
            </c:numRef>
          </c:val>
        </c:ser>
        <c:ser>
          <c:idx val="1"/>
          <c:order val="1"/>
          <c:tx>
            <c:strRef>
              <c:f>'Week#29'!$A$3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'Week#29'!$B$1:$G$1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'Week#29'!$B$3:$G$3</c:f>
              <c:numCache>
                <c:formatCode>0.00</c:formatCode>
                <c:ptCount val="6"/>
                <c:pt idx="0">
                  <c:v>868.81</c:v>
                </c:pt>
                <c:pt idx="1">
                  <c:v>804.71</c:v>
                </c:pt>
                <c:pt idx="2">
                  <c:v>781.94</c:v>
                </c:pt>
                <c:pt idx="3">
                  <c:v>743.94</c:v>
                </c:pt>
                <c:pt idx="4">
                  <c:v>888.95</c:v>
                </c:pt>
                <c:pt idx="5">
                  <c:v>866.21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738515168"/>
        <c:axId val="738513536"/>
      </c:barChart>
      <c:catAx>
        <c:axId val="738515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513536"/>
        <c:crosses val="autoZero"/>
        <c:auto val="1"/>
        <c:lblAlgn val="ctr"/>
        <c:lblOffset val="100"/>
        <c:noMultiLvlLbl val="0"/>
      </c:catAx>
      <c:valAx>
        <c:axId val="73851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5151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29(22/5/2014-29/5/2014)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66079"/>
              </p:ext>
            </p:extLst>
          </p:nvPr>
        </p:nvGraphicFramePr>
        <p:xfrm>
          <a:off x="2198061" y="1781301"/>
          <a:ext cx="7718961" cy="381347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5378646"/>
                <a:gridCol w="2340315"/>
              </a:tblGrid>
              <a:tr h="451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MEMBER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Review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and Refine documents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Chau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Le + Huy Ngo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Testing &amp;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fixbug</a:t>
                      </a:r>
                      <a:r>
                        <a:rPr lang="en-US" sz="1600" u="none" strike="noStrike" dirty="0" smtClean="0">
                          <a:effectLst/>
                        </a:rPr>
                        <a:t> on website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Dao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Khau</a:t>
                      </a:r>
                      <a:r>
                        <a:rPr lang="en-US" sz="1600" u="none" strike="noStrike" dirty="0" smtClean="0">
                          <a:effectLst/>
                        </a:rPr>
                        <a:t> +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Phu</a:t>
                      </a:r>
                      <a:r>
                        <a:rPr lang="en-US" sz="1600" u="none" strike="noStrike" dirty="0" smtClean="0">
                          <a:effectLst/>
                        </a:rPr>
                        <a:t> 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FixBug</a:t>
                      </a:r>
                      <a:r>
                        <a:rPr lang="en-US" sz="1600" u="none" strike="noStrike" dirty="0" smtClean="0">
                          <a:effectLst/>
                        </a:rPr>
                        <a:t> &amp; Test on DDS android app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Huy Nguyen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FixBug</a:t>
                      </a:r>
                      <a:r>
                        <a:rPr lang="en-US" sz="1600" u="none" strike="noStrike" dirty="0" smtClean="0">
                          <a:effectLst/>
                        </a:rPr>
                        <a:t> &amp; Test on DMS android app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Khang</a:t>
                      </a:r>
                      <a:r>
                        <a:rPr lang="en-US" sz="1600" u="none" strike="noStrike" dirty="0" smtClean="0">
                          <a:effectLst/>
                        </a:rPr>
                        <a:t> Huynh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1650" y="1902776"/>
            <a:ext cx="79834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Testing &amp; Fixing bugs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&amp; refine documents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755598"/>
            <a:ext cx="9155695" cy="392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762060"/>
              </p:ext>
            </p:extLst>
          </p:nvPr>
        </p:nvGraphicFramePr>
        <p:xfrm>
          <a:off x="1557337" y="1780674"/>
          <a:ext cx="9077325" cy="3946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787926"/>
              </p:ext>
            </p:extLst>
          </p:nvPr>
        </p:nvGraphicFramePr>
        <p:xfrm>
          <a:off x="1549400" y="1690688"/>
          <a:ext cx="9437271" cy="41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6700" y="2579899"/>
            <a:ext cx="7983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admission system (web &amp; android)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&amp; refine documents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212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huy ngo</cp:lastModifiedBy>
  <cp:revision>138</cp:revision>
  <dcterms:created xsi:type="dcterms:W3CDTF">2013-11-13T15:53:17Z</dcterms:created>
  <dcterms:modified xsi:type="dcterms:W3CDTF">2014-05-28T12:55:50Z</dcterms:modified>
</cp:coreProperties>
</file>