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400"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400"/>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27/09/2013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27/09/2013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27/09/2013 1:52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091886"/>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1924605"/>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2766454"/>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637327"/>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199560"/>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03227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3745001"/>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5278691"/>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538636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 (SMA)</a:t>
            </a:r>
            <a:endParaRPr lang="en-US" sz="2400" dirty="0"/>
          </a:p>
        </p:txBody>
      </p:sp>
      <p:sp>
        <p:nvSpPr>
          <p:cNvPr id="16" name="Rectangle 15"/>
          <p:cNvSpPr/>
          <p:nvPr/>
        </p:nvSpPr>
        <p:spPr>
          <a:xfrm>
            <a:off x="553570" y="289761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
        <p:nvSpPr>
          <p:cNvPr id="19" name="Rectangle 18"/>
          <p:cNvSpPr/>
          <p:nvPr/>
        </p:nvSpPr>
        <p:spPr bwMode="auto">
          <a:xfrm>
            <a:off x="391226" y="4437862"/>
            <a:ext cx="11512682" cy="640080"/>
          </a:xfrm>
          <a:prstGeom prst="rect">
            <a:avLst/>
          </a:prstGeom>
          <a:solidFill>
            <a:srgbClr val="00B050"/>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0" name="Rectangle 19"/>
          <p:cNvSpPr/>
          <p:nvPr/>
        </p:nvSpPr>
        <p:spPr>
          <a:xfrm>
            <a:off x="535462" y="454553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t>Application Development Practices (ADP)</a:t>
            </a:r>
            <a:endParaRPr lang="en-US" sz="2400" dirty="0"/>
          </a:p>
        </p:txBody>
      </p:sp>
    </p:spTree>
    <p:extLst>
      <p:ext uri="{BB962C8B-B14F-4D97-AF65-F5344CB8AC3E}">
        <p14:creationId xmlns:p14="http://schemas.microsoft.com/office/powerpoint/2010/main" val="10997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0-#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0-#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428</TotalTime>
  <Words>4063</Words>
  <Application>Microsoft Office PowerPoint</Application>
  <PresentationFormat>Custom</PresentationFormat>
  <Paragraphs>366</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55</cp:revision>
  <cp:lastPrinted>2010-05-11T05:02:34Z</cp:lastPrinted>
  <dcterms:created xsi:type="dcterms:W3CDTF">2012-09-10T08:15:36Z</dcterms:created>
  <dcterms:modified xsi:type="dcterms:W3CDTF">2013-09-27T06:52:32Z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