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6.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28" r:id="rId6"/>
    <p:sldMasterId id="2147483746" r:id="rId7"/>
    <p:sldMasterId id="2147483771" r:id="rId8"/>
    <p:sldMasterId id="2147483793" r:id="rId9"/>
    <p:sldMasterId id="2147483816" r:id="rId10"/>
  </p:sldMasterIdLst>
  <p:notesMasterIdLst>
    <p:notesMasterId r:id="rId48"/>
  </p:notesMasterIdLst>
  <p:handoutMasterIdLst>
    <p:handoutMasterId r:id="rId49"/>
  </p:handoutMasterIdLst>
  <p:sldIdLst>
    <p:sldId id="321" r:id="rId11"/>
    <p:sldId id="409" r:id="rId12"/>
    <p:sldId id="502" r:id="rId13"/>
    <p:sldId id="467" r:id="rId14"/>
    <p:sldId id="468" r:id="rId15"/>
    <p:sldId id="469" r:id="rId16"/>
    <p:sldId id="470" r:id="rId17"/>
    <p:sldId id="471" r:id="rId18"/>
    <p:sldId id="472" r:id="rId19"/>
    <p:sldId id="473" r:id="rId20"/>
    <p:sldId id="474" r:id="rId21"/>
    <p:sldId id="476" r:id="rId22"/>
    <p:sldId id="503" r:id="rId23"/>
    <p:sldId id="504" r:id="rId24"/>
    <p:sldId id="506" r:id="rId25"/>
    <p:sldId id="507" r:id="rId26"/>
    <p:sldId id="508" r:id="rId27"/>
    <p:sldId id="509" r:id="rId28"/>
    <p:sldId id="510" r:id="rId29"/>
    <p:sldId id="511" r:id="rId30"/>
    <p:sldId id="513" r:id="rId31"/>
    <p:sldId id="514" r:id="rId32"/>
    <p:sldId id="519" r:id="rId33"/>
    <p:sldId id="516" r:id="rId34"/>
    <p:sldId id="520" r:id="rId35"/>
    <p:sldId id="521" r:id="rId36"/>
    <p:sldId id="522" r:id="rId37"/>
    <p:sldId id="523" r:id="rId38"/>
    <p:sldId id="524" r:id="rId39"/>
    <p:sldId id="526" r:id="rId40"/>
    <p:sldId id="527" r:id="rId41"/>
    <p:sldId id="528" r:id="rId42"/>
    <p:sldId id="498" r:id="rId43"/>
    <p:sldId id="499" r:id="rId44"/>
    <p:sldId id="529" r:id="rId45"/>
    <p:sldId id="500" r:id="rId46"/>
    <p:sldId id="408" r:id="rId4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18DF8F-1BED-43A4-898F-AAEE7848ADDE}">
          <p14:sldIdLst>
            <p14:sldId id="321"/>
            <p14:sldId id="409"/>
            <p14:sldId id="502"/>
            <p14:sldId id="467"/>
            <p14:sldId id="468"/>
            <p14:sldId id="469"/>
            <p14:sldId id="470"/>
            <p14:sldId id="471"/>
            <p14:sldId id="472"/>
            <p14:sldId id="473"/>
            <p14:sldId id="474"/>
            <p14:sldId id="476"/>
            <p14:sldId id="503"/>
            <p14:sldId id="504"/>
            <p14:sldId id="506"/>
            <p14:sldId id="507"/>
            <p14:sldId id="508"/>
            <p14:sldId id="509"/>
            <p14:sldId id="510"/>
            <p14:sldId id="511"/>
            <p14:sldId id="513"/>
            <p14:sldId id="514"/>
            <p14:sldId id="519"/>
            <p14:sldId id="516"/>
            <p14:sldId id="520"/>
            <p14:sldId id="521"/>
            <p14:sldId id="522"/>
            <p14:sldId id="523"/>
            <p14:sldId id="524"/>
            <p14:sldId id="526"/>
            <p14:sldId id="527"/>
            <p14:sldId id="528"/>
            <p14:sldId id="498"/>
            <p14:sldId id="499"/>
            <p14:sldId id="529"/>
            <p14:sldId id="500"/>
            <p14:sldId id="408"/>
          </p14:sldIdLst>
        </p14:section>
      </p14:sectionLst>
    </p:ex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6600"/>
    <a:srgbClr val="FF0066"/>
    <a:srgbClr val="FF66FF"/>
    <a:srgbClr val="FFFF66"/>
    <a:srgbClr val="FFFF99"/>
    <a:srgbClr val="0083E6"/>
    <a:srgbClr val="0072C8"/>
    <a:srgbClr val="5F5F5F"/>
    <a:srgbClr val="28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24" autoAdjust="0"/>
    <p:restoredTop sz="94434" autoAdjust="0"/>
  </p:normalViewPr>
  <p:slideViewPr>
    <p:cSldViewPr snapToGrid="0">
      <p:cViewPr varScale="1">
        <p:scale>
          <a:sx n="70" d="100"/>
          <a:sy n="70" d="100"/>
        </p:scale>
        <p:origin x="480" y="72"/>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outlineViewPr>
    <p:cViewPr>
      <p:scale>
        <a:sx n="33" d="100"/>
        <a:sy n="33" d="100"/>
      </p:scale>
      <p:origin x="0" y="7002"/>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tableStyles" Target="tableStyles.xml"/><Relationship Id="rId5" Type="http://schemas.openxmlformats.org/officeDocument/2006/relationships/slideMaster" Target="slideMasters/slideMaster2.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notesMaster" Target="notesMasters/notesMaster1.xml"/><Relationship Id="rId8" Type="http://schemas.openxmlformats.org/officeDocument/2006/relationships/slideMaster" Target="slideMasters/slideMaster5.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0" Type="http://schemas.openxmlformats.org/officeDocument/2006/relationships/slide" Target="slides/slide10.xml"/><Relationship Id="rId41" Type="http://schemas.openxmlformats.org/officeDocument/2006/relationships/slide" Target="slides/slide3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1/6/2014</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1/6/2014</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021363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1/6/2014 10:38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37</a:t>
            </a:fld>
            <a:endParaRPr lang="en-US" dirty="0"/>
          </a:p>
        </p:txBody>
      </p:sp>
    </p:spTree>
    <p:extLst>
      <p:ext uri="{BB962C8B-B14F-4D97-AF65-F5344CB8AC3E}">
        <p14:creationId xmlns:p14="http://schemas.microsoft.com/office/powerpoint/2010/main" val="445395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4023406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b="1" dirty="0" smtClean="0"/>
              <a:t>Today</a:t>
            </a:r>
            <a:r>
              <a:rPr lang="en-US" b="1" baseline="0" dirty="0" smtClean="0"/>
              <a:t> we are going to try and avoid death by </a:t>
            </a:r>
            <a:r>
              <a:rPr lang="en-US" b="1" baseline="0" dirty="0" err="1" smtClean="0"/>
              <a:t>powerpoint</a:t>
            </a:r>
            <a:r>
              <a:rPr lang="en-US" b="1" baseline="0" dirty="0" smtClean="0"/>
              <a:t>, I have roughly 32 slides to get through and we will cover:</a:t>
            </a:r>
            <a:endParaRPr lang="en-US" b="1" dirty="0" smtClean="0"/>
          </a:p>
          <a:p>
            <a:endParaRPr lang="en-US" b="1" dirty="0" smtClean="0"/>
          </a:p>
          <a:p>
            <a:r>
              <a:rPr lang="en-US" b="1" dirty="0" smtClean="0"/>
              <a:t>Migration Planning</a:t>
            </a:r>
            <a:r>
              <a:rPr lang="en-US" b="1" baseline="0" dirty="0" smtClean="0"/>
              <a:t>, where we will have a look at:</a:t>
            </a:r>
          </a:p>
          <a:p>
            <a:pPr marL="388712" lvl="1" indent="-171450">
              <a:buFont typeface="Arial" panose="020B0604020202020204" pitchFamily="34" charset="0"/>
              <a:buChar char="•"/>
            </a:pPr>
            <a:r>
              <a:rPr lang="en-US" baseline="0" dirty="0" smtClean="0"/>
              <a:t>The Migration planning process</a:t>
            </a:r>
          </a:p>
          <a:p>
            <a:pPr marL="388712" lvl="1" indent="-171450">
              <a:buFont typeface="Arial" panose="020B0604020202020204" pitchFamily="34" charset="0"/>
              <a:buChar char="•"/>
            </a:pPr>
            <a:r>
              <a:rPr lang="en-US" baseline="0" dirty="0" smtClean="0"/>
              <a:t>The Migration options when migrating to Exchange Online</a:t>
            </a:r>
          </a:p>
          <a:p>
            <a:pPr marL="388712" lvl="1" indent="-171450">
              <a:buFont typeface="Arial" panose="020B0604020202020204" pitchFamily="34" charset="0"/>
              <a:buChar char="•"/>
            </a:pPr>
            <a:r>
              <a:rPr lang="en-US" baseline="0" dirty="0" smtClean="0"/>
              <a:t>We’ll compare those options and look at how to choose the right option for your environment</a:t>
            </a:r>
          </a:p>
          <a:p>
            <a:pPr marL="388712" marR="0" lvl="1" indent="-171450" algn="l" defTabSz="932742" rtl="0" eaLnBrk="1" fontAlgn="auto" latinLnBrk="0" hangingPunct="1">
              <a:lnSpc>
                <a:spcPct val="90000"/>
              </a:lnSpc>
              <a:spcBef>
                <a:spcPts val="0"/>
              </a:spcBef>
              <a:spcAft>
                <a:spcPts val="340"/>
              </a:spcAft>
              <a:buClrTx/>
              <a:buSzTx/>
              <a:buFont typeface="Arial" pitchFamily="34" charset="0"/>
              <a:buChar char="•"/>
              <a:tabLst/>
              <a:defRPr/>
            </a:pPr>
            <a:r>
              <a:rPr lang="en-US" baseline="0" dirty="0" smtClean="0"/>
              <a:t>And I’ll run through a list of useful Tools before we move on to</a:t>
            </a:r>
          </a:p>
          <a:p>
            <a:pPr marL="0" lvl="0" indent="0">
              <a:buFontTx/>
              <a:buNone/>
            </a:pPr>
            <a:r>
              <a:rPr lang="en-US" b="1" baseline="0" dirty="0" smtClean="0"/>
              <a:t>Hybrid deployments:</a:t>
            </a:r>
          </a:p>
          <a:p>
            <a:pPr marL="388712" lvl="1" indent="-171450">
              <a:buFont typeface="Arial" panose="020B0604020202020204" pitchFamily="34" charset="0"/>
              <a:buChar char="•"/>
            </a:pPr>
            <a:r>
              <a:rPr lang="en-US" baseline="0" dirty="0" smtClean="0"/>
              <a:t>We’ll look at What’s and improved with hybrid deployments in Exchange 2013, go over some of the pre-requisites</a:t>
            </a:r>
          </a:p>
          <a:p>
            <a:pPr marL="388712" lvl="1" indent="-171450">
              <a:buFont typeface="Arial" panose="020B0604020202020204" pitchFamily="34" charset="0"/>
              <a:buChar char="•"/>
            </a:pPr>
            <a:r>
              <a:rPr lang="en-US" baseline="0" dirty="0" smtClean="0"/>
              <a:t>We’ll also run through the steps required to setup a hybrid deployment before seeing the hybrid configuration wizard action in a live Demo</a:t>
            </a:r>
          </a:p>
          <a:p>
            <a:pPr marL="217262" lvl="1" indent="0">
              <a:buFont typeface="Arial" panose="020B0604020202020204" pitchFamily="34" charset="0"/>
              <a:buNone/>
            </a:pPr>
            <a:endParaRPr lang="en-US" b="1" baseline="0" dirty="0" smtClean="0"/>
          </a:p>
          <a:p>
            <a:pPr marL="217262" lvl="1" indent="0">
              <a:buFont typeface="Arial" panose="020B0604020202020204" pitchFamily="34" charset="0"/>
              <a:buNone/>
            </a:pPr>
            <a:r>
              <a:rPr lang="en-US" b="1" baseline="0" dirty="0" smtClean="0"/>
              <a:t>We’ll finish the session with a look at</a:t>
            </a:r>
          </a:p>
          <a:p>
            <a:pPr marL="217262" lvl="1" indent="0">
              <a:buFont typeface="Arial" panose="020B0604020202020204" pitchFamily="34" charset="0"/>
              <a:buNone/>
            </a:pPr>
            <a:r>
              <a:rPr lang="en-US" b="1" baseline="0" dirty="0" smtClean="0"/>
              <a:t>Modern Public Folders:</a:t>
            </a: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Including</a:t>
            </a:r>
            <a:r>
              <a:rPr lang="en-AU" sz="900" kern="1200" baseline="0" dirty="0" smtClean="0">
                <a:solidFill>
                  <a:schemeClr val="tx1"/>
                </a:solidFill>
                <a:effectLst/>
                <a:latin typeface="Segoe UI Light" pitchFamily="34" charset="0"/>
                <a:ea typeface="+mn-ea"/>
                <a:cs typeface="+mn-cs"/>
              </a:rPr>
              <a:t> some of the changes and the differences in architecture and hierarchy synchronisation </a:t>
            </a:r>
            <a:endParaRPr lang="en-AU" sz="900" kern="120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We’ll</a:t>
            </a:r>
            <a:r>
              <a:rPr lang="en-AU" sz="900" kern="1200" baseline="0" dirty="0" smtClean="0">
                <a:solidFill>
                  <a:schemeClr val="tx1"/>
                </a:solidFill>
                <a:effectLst/>
                <a:latin typeface="Segoe UI Light" pitchFamily="34" charset="0"/>
                <a:ea typeface="+mn-ea"/>
                <a:cs typeface="+mn-cs"/>
              </a:rPr>
              <a:t> have a look at the </a:t>
            </a:r>
            <a:r>
              <a:rPr lang="en-AU" sz="900" kern="1200" dirty="0" smtClean="0">
                <a:solidFill>
                  <a:schemeClr val="tx1"/>
                </a:solidFill>
                <a:effectLst/>
                <a:latin typeface="Segoe UI Light" pitchFamily="34" charset="0"/>
                <a:ea typeface="+mn-ea"/>
                <a:cs typeface="+mn-cs"/>
              </a:rPr>
              <a:t>Planning process and migration considerations before</a:t>
            </a: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Stepping</a:t>
            </a:r>
            <a:r>
              <a:rPr lang="en-AU" sz="900" kern="1200" baseline="0" dirty="0" smtClean="0">
                <a:solidFill>
                  <a:schemeClr val="tx1"/>
                </a:solidFill>
                <a:effectLst/>
                <a:latin typeface="Segoe UI Light" pitchFamily="34" charset="0"/>
                <a:ea typeface="+mn-ea"/>
                <a:cs typeface="+mn-cs"/>
              </a:rPr>
              <a:t> through the migration process</a:t>
            </a:r>
          </a:p>
          <a:p>
            <a:pPr marL="0" lvl="0" indent="0">
              <a:buFont typeface="Arial" panose="020B0604020202020204" pitchFamily="34" charset="0"/>
              <a:buNone/>
            </a:pPr>
            <a:endParaRPr lang="en-US" b="1" baseline="0" dirty="0" smtClean="0"/>
          </a:p>
          <a:p>
            <a:pPr marL="217262" lvl="1" indent="0">
              <a:buFont typeface="Arial" panose="020B0604020202020204" pitchFamily="34" charset="0"/>
              <a:buNone/>
            </a:pPr>
            <a:endParaRPr lang="en-US" dirty="0" smtClean="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1/6/2014 10:38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045340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A4C1D-199C-4F14-948C-49BE140C5645}" type="slidenum">
              <a:rPr lang="en-US" smtClean="0"/>
              <a:t>10</a:t>
            </a:fld>
            <a:endParaRPr lang="en-US"/>
          </a:p>
        </p:txBody>
      </p:sp>
    </p:spTree>
    <p:extLst>
      <p:ext uri="{BB962C8B-B14F-4D97-AF65-F5344CB8AC3E}">
        <p14:creationId xmlns:p14="http://schemas.microsoft.com/office/powerpoint/2010/main" val="715776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CM process includes five key activities:</a:t>
            </a:r>
          </a:p>
          <a:p>
            <a:pPr lvl="1"/>
            <a:r>
              <a:rPr lang="en-US" dirty="0" smtClean="0"/>
              <a:t>Configuration Planning and Management</a:t>
            </a:r>
          </a:p>
          <a:p>
            <a:pPr lvl="1"/>
            <a:r>
              <a:rPr lang="en-US" dirty="0" smtClean="0"/>
              <a:t>Configuration Identification</a:t>
            </a:r>
          </a:p>
          <a:p>
            <a:pPr lvl="1"/>
            <a:r>
              <a:rPr lang="en-US" dirty="0" smtClean="0"/>
              <a:t>Configuration Control/Change Management</a:t>
            </a:r>
          </a:p>
          <a:p>
            <a:pPr lvl="1"/>
            <a:r>
              <a:rPr lang="en-US" dirty="0" smtClean="0"/>
              <a:t>Configuration Status Accounting</a:t>
            </a:r>
          </a:p>
          <a:p>
            <a:pPr lvl="1"/>
            <a:r>
              <a:rPr lang="en-US" dirty="0" smtClean="0"/>
              <a:t>Configuration Verification and Audit</a:t>
            </a:r>
          </a:p>
          <a:p>
            <a:pPr lvl="1"/>
            <a:endParaRPr lang="en-US" dirty="0" smtClean="0"/>
          </a:p>
          <a:p>
            <a:r>
              <a:rPr lang="en-US" dirty="0" smtClean="0"/>
              <a:t>These activities are not performed sequentially or in a vacuum (although planning should be the first step)</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953722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CCM (configuration</a:t>
            </a:r>
            <a:r>
              <a:rPr lang="vi-VN" baseline="0" dirty="0" smtClean="0"/>
              <a:t> change maangement)</a:t>
            </a:r>
            <a:r>
              <a:rPr lang="vi-VN" dirty="0" smtClean="0"/>
              <a:t> là một tập hợp các quy trình và các giai đoạn chính cần thiết để thay đổi các thuộc tính của CI và tái baseline chúng</a:t>
            </a:r>
          </a:p>
          <a:p>
            <a:r>
              <a:rPr lang="vi-VN" dirty="0" smtClean="0"/>
              <a:t>Quản lý thay đổi cấu hình, hoặc kiểm soát thay đổi là:</a:t>
            </a:r>
          </a:p>
          <a:p>
            <a:r>
              <a:rPr lang="vi-VN" dirty="0" smtClean="0"/>
              <a:t>    -Một cách tiếp cận có hệ thống để xác định, biện minh , đánh giá , phê duyệt , kết hợp , kiểm tra, và thay đổi tài liệu vào một </a:t>
            </a:r>
            <a:r>
              <a:rPr lang="vi-VN" dirty="0" smtClean="0"/>
              <a:t>CI</a:t>
            </a:r>
          </a:p>
          <a:p>
            <a:r>
              <a:rPr lang="vi-VN" dirty="0" smtClean="0"/>
              <a:t>***Hành động bao gồm</a:t>
            </a:r>
            <a:endParaRPr lang="vi-VN" dirty="0" smtClean="0"/>
          </a:p>
          <a:p>
            <a:r>
              <a:rPr lang="vi-VN" dirty="0" smtClean="0"/>
              <a:t>    -Xác định nhu cầu thay đổi</a:t>
            </a:r>
          </a:p>
          <a:p>
            <a:r>
              <a:rPr lang="vi-VN" dirty="0" smtClean="0"/>
              <a:t>    -Tài liệu change</a:t>
            </a:r>
            <a:r>
              <a:rPr lang="vi-VN" baseline="0" dirty="0" smtClean="0"/>
              <a:t> request</a:t>
            </a:r>
            <a:endParaRPr lang="vi-VN" dirty="0" smtClean="0"/>
          </a:p>
          <a:p>
            <a:r>
              <a:rPr lang="vi-VN" dirty="0" smtClean="0"/>
              <a:t>    -Đánh giá tác động của yêu cầu thay đổi từ tất cả các khía cạnh ( FRB / RRB / CCB)</a:t>
            </a:r>
          </a:p>
          <a:p>
            <a:r>
              <a:rPr lang="vi-VN" dirty="0" smtClean="0"/>
              <a:t>    -Hiểu</a:t>
            </a:r>
            <a:r>
              <a:rPr lang="vi-VN" baseline="0" dirty="0" smtClean="0"/>
              <a:t> được</a:t>
            </a:r>
            <a:r>
              <a:rPr lang="vi-VN" dirty="0" smtClean="0"/>
              <a:t> qui trình CCB</a:t>
            </a:r>
          </a:p>
          <a:p>
            <a:r>
              <a:rPr lang="vi-VN" dirty="0" smtClean="0"/>
              <a:t>    -Tài liệu cách bố trí change request</a:t>
            </a:r>
          </a:p>
          <a:p>
            <a:r>
              <a:rPr lang="vi-VN" baseline="0" dirty="0" smtClean="0"/>
              <a:t>    -</a:t>
            </a:r>
            <a:r>
              <a:rPr lang="vi-VN" dirty="0" smtClean="0"/>
              <a:t>Kế hoạch , tài liệu , và thực hiện các thay đổi đã được phê duyệt</a:t>
            </a:r>
            <a:endParaRPr lang="vi-V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2093952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Sử</a:t>
            </a:r>
            <a:r>
              <a:rPr lang="vi-VN" baseline="0" dirty="0" smtClean="0"/>
              <a:t> dụng 1 công cụ theo dõi yêu cầu/ thay đổi tiêu chuẩn đã được phê duyệt</a:t>
            </a:r>
          </a:p>
          <a:p>
            <a:pPr marL="171450" indent="-171450">
              <a:buFontTx/>
              <a:buChar char="-"/>
            </a:pPr>
            <a:r>
              <a:rPr lang="vi-VN" baseline="0" dirty="0" smtClean="0"/>
              <a:t>Tài liệu hóa tất cả các change request và theo dõi chúng trong suốt quy trình</a:t>
            </a:r>
          </a:p>
          <a:p>
            <a:pPr marL="171450" indent="-171450">
              <a:buFontTx/>
              <a:buChar char="-"/>
            </a:pPr>
            <a:r>
              <a:rPr lang="vi-VN" baseline="0" dirty="0" smtClean="0"/>
              <a:t>Đảm bảo rằng tất cả các thay đổi phải được xem sét và phê duyệt trước khi thực hiện</a:t>
            </a:r>
          </a:p>
          <a:p>
            <a:pPr marL="0" indent="0">
              <a:buFontTx/>
              <a:buNone/>
            </a:pPr>
            <a:r>
              <a:rPr lang="vi-VN" baseline="0" dirty="0" smtClean="0"/>
              <a:t>   +Function review board (FRB) bao gồm các chức năng quản lý, sử dụng hệ thống, và quản lý chương trình</a:t>
            </a:r>
          </a:p>
          <a:p>
            <a:pPr marL="0" indent="0">
              <a:buFontTx/>
              <a:buNone/>
            </a:pPr>
            <a:r>
              <a:rPr lang="vi-VN" baseline="0" dirty="0" smtClean="0"/>
              <a:t>   +Configuration control board (CCB) đề nghị phê duyệt, chấp thuận, hoặc trì hoãn yêu cầu thay đổi</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3283271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-CCB bao gồm các đại diện cấp cao từ tất cả các chức năng đó hoặc có thể bị ảnh hưởng bởi những thay đổi được đề xuất</a:t>
            </a:r>
          </a:p>
          <a:p>
            <a:r>
              <a:rPr lang="vi-VN" dirty="0" smtClean="0"/>
              <a:t>-Đánh giá toàn diện trước khi thay đổi phê duyệt, thay đổi không chấp thuận, quyết định hoãn được thực hiện</a:t>
            </a:r>
          </a:p>
          <a:p>
            <a:r>
              <a:rPr lang="vi-VN" dirty="0" smtClean="0"/>
              <a:t>-Có</a:t>
            </a:r>
            <a:r>
              <a:rPr lang="vi-VN" baseline="0" dirty="0" smtClean="0"/>
              <a:t> t</a:t>
            </a:r>
            <a:r>
              <a:rPr lang="vi-VN" dirty="0" smtClean="0"/>
              <a:t>hẩm quyền phê duyệt (hoặc không) của miễn trừ đề xuất và độ lệch</a:t>
            </a:r>
          </a:p>
          <a:p>
            <a:r>
              <a:rPr lang="vi-VN" dirty="0" smtClean="0"/>
              <a:t>-Thành phần CCB điển hình:</a:t>
            </a:r>
          </a:p>
          <a:p>
            <a:r>
              <a:rPr lang="vi-VN" dirty="0" smtClean="0"/>
              <a:t>   +Người quản lý danh</a:t>
            </a:r>
            <a:r>
              <a:rPr lang="vi-VN" baseline="0" dirty="0" smtClean="0"/>
              <a:t> mục đầu tư</a:t>
            </a:r>
            <a:endParaRPr lang="vi-VN" dirty="0" smtClean="0"/>
          </a:p>
          <a:p>
            <a:r>
              <a:rPr lang="vi-VN" dirty="0" smtClean="0"/>
              <a:t>   +Người</a:t>
            </a:r>
            <a:r>
              <a:rPr lang="vi-VN" baseline="0" dirty="0" smtClean="0"/>
              <a:t> </a:t>
            </a:r>
            <a:r>
              <a:rPr lang="vi-VN" dirty="0" smtClean="0"/>
              <a:t>quản lý chương</a:t>
            </a:r>
            <a:r>
              <a:rPr lang="vi-VN" baseline="0" dirty="0" smtClean="0"/>
              <a:t> trình</a:t>
            </a:r>
            <a:endParaRPr lang="vi-VN" dirty="0" smtClean="0"/>
          </a:p>
          <a:p>
            <a:r>
              <a:rPr lang="vi-VN" dirty="0" smtClean="0"/>
              <a:t>   +Người sử dụng chức</a:t>
            </a:r>
            <a:r>
              <a:rPr lang="vi-VN" baseline="0" dirty="0" smtClean="0"/>
              <a:t> năng </a:t>
            </a:r>
            <a:r>
              <a:rPr lang="vi-VN" dirty="0" smtClean="0"/>
              <a:t>(khách hàng)</a:t>
            </a:r>
          </a:p>
          <a:p>
            <a:r>
              <a:rPr lang="vi-VN" dirty="0" smtClean="0"/>
              <a:t>   +Configuration Manager</a:t>
            </a:r>
          </a:p>
          <a:p>
            <a:r>
              <a:rPr lang="vi-VN" dirty="0" smtClean="0"/>
              <a:t>   +Kĩ</a:t>
            </a:r>
            <a:r>
              <a:rPr lang="vi-VN" baseline="0" dirty="0" smtClean="0"/>
              <a:t> sư hệ thống chính</a:t>
            </a:r>
            <a:endParaRPr lang="vi-VN" dirty="0" smtClean="0"/>
          </a:p>
          <a:p>
            <a:r>
              <a:rPr lang="vi-VN" dirty="0" smtClean="0"/>
              <a:t>   +Quản lý tài chính</a:t>
            </a:r>
          </a:p>
          <a:p>
            <a:r>
              <a:rPr lang="vi-VN" dirty="0" smtClean="0"/>
              <a:t>   +Giám</a:t>
            </a:r>
            <a:r>
              <a:rPr lang="vi-VN" baseline="0" dirty="0" smtClean="0"/>
              <a:t> đốc </a:t>
            </a:r>
            <a:r>
              <a:rPr lang="vi-VN" dirty="0" smtClean="0"/>
              <a:t>ký kết hợp</a:t>
            </a:r>
            <a:r>
              <a:rPr lang="vi-VN" baseline="0" dirty="0" smtClean="0"/>
              <a:t> đồng</a:t>
            </a:r>
            <a:endParaRPr lang="vi-VN" dirty="0" smtClean="0"/>
          </a:p>
          <a:p>
            <a:r>
              <a:rPr lang="vi-VN" dirty="0" smtClean="0"/>
              <a:t>   +Nhà thầu (tùy thuộc vào loại của cuộc thảo luận)</a:t>
            </a:r>
            <a:endParaRPr lang="vi-V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2371919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Implementing SCM</a:t>
            </a:r>
          </a:p>
          <a:p>
            <a:endParaRPr lang="en-US" dirty="0" smtClean="0"/>
          </a:p>
          <a:p>
            <a:pPr lvl="2">
              <a:lnSpc>
                <a:spcPct val="78000"/>
              </a:lnSpc>
              <a:buFontTx/>
              <a:buChar char="–"/>
            </a:pPr>
            <a:r>
              <a:rPr lang="en-US" altLang="en-US" dirty="0" smtClean="0"/>
              <a:t>Applying the SCM Process</a:t>
            </a:r>
          </a:p>
          <a:p>
            <a:pPr lvl="2">
              <a:lnSpc>
                <a:spcPct val="78000"/>
              </a:lnSpc>
              <a:buFontTx/>
              <a:buChar char="–"/>
            </a:pPr>
            <a:r>
              <a:rPr lang="en-US" altLang="en-US" dirty="0" smtClean="0"/>
              <a:t>Creating and Implementing SCM Plans and Procedures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F7A4C1D-199C-4F14-948C-49BE140C5645}" type="slidenum">
              <a:rPr lang="en-US" smtClean="0"/>
              <a:t>34</a:t>
            </a:fld>
            <a:endParaRPr lang="en-US"/>
          </a:p>
        </p:txBody>
      </p:sp>
    </p:spTree>
    <p:extLst>
      <p:ext uri="{BB962C8B-B14F-4D97-AF65-F5344CB8AC3E}">
        <p14:creationId xmlns:p14="http://schemas.microsoft.com/office/powerpoint/2010/main" val="2063337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Freeform 10"/>
          <p:cNvSpPr>
            <a:spLocks/>
          </p:cNvSpPr>
          <p:nvPr userDrawn="1"/>
        </p:nvSpPr>
        <p:spPr bwMode="auto">
          <a:xfrm>
            <a:off x="2514600" y="4682828"/>
            <a:ext cx="1325880" cy="1325880"/>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0"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7"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1" name="Rectangle 50"/>
          <p:cNvSpPr/>
          <p:nvPr/>
        </p:nvSpPr>
        <p:spPr bwMode="auto">
          <a:xfrm>
            <a:off x="1016507" y="3185266"/>
            <a:ext cx="1325880" cy="1325880"/>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2" name="Freeform 13"/>
          <p:cNvSpPr>
            <a:spLocks noEditPoints="1"/>
          </p:cNvSpPr>
          <p:nvPr/>
        </p:nvSpPr>
        <p:spPr bwMode="auto">
          <a:xfrm>
            <a:off x="1261141" y="3425931"/>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p:nvPr userDrawn="1"/>
        </p:nvSpPr>
        <p:spPr bwMode="auto">
          <a:xfrm>
            <a:off x="1016507"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2" name="Title 1"/>
          <p:cNvSpPr>
            <a:spLocks noGrp="1"/>
          </p:cNvSpPr>
          <p:nvPr userDrawn="1">
            <p:ph type="ctrTitle"/>
          </p:nvPr>
        </p:nvSpPr>
        <p:spPr>
          <a:xfrm>
            <a:off x="4181452" y="3339536"/>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3" name="Subtitle 2"/>
          <p:cNvSpPr>
            <a:spLocks noGrp="1"/>
          </p:cNvSpPr>
          <p:nvPr userDrawn="1">
            <p:ph type="subTitle" idx="1"/>
          </p:nvPr>
        </p:nvSpPr>
        <p:spPr>
          <a:xfrm>
            <a:off x="4181452" y="5000625"/>
            <a:ext cx="6870702" cy="853909"/>
          </a:xfrm>
        </p:spPr>
        <p:txBody>
          <a:bodyPr>
            <a:noAutofit/>
          </a:bodyPr>
          <a:lstStyle>
            <a:lvl1pPr marL="0" indent="0" algn="l" defTabSz="914363" rtl="0" eaLnBrk="1" latinLnBrk="0" hangingPunct="1">
              <a:lnSpc>
                <a:spcPct val="90000"/>
              </a:lnSpc>
              <a:spcBef>
                <a:spcPts val="0"/>
              </a:spcBef>
              <a:buSzPct val="105000"/>
              <a:buFontTx/>
              <a:buNone/>
              <a:defRPr lang="en-US" sz="32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grpSp>
        <p:nvGrpSpPr>
          <p:cNvPr id="2" name="Group 4"/>
          <p:cNvGrpSpPr>
            <a:grpSpLocks noChangeAspect="1"/>
          </p:cNvGrpSpPr>
          <p:nvPr userDrawn="1"/>
        </p:nvGrpSpPr>
        <p:grpSpPr bwMode="auto">
          <a:xfrm>
            <a:off x="2513013" y="3181350"/>
            <a:ext cx="1335087" cy="1335088"/>
            <a:chOff x="1583" y="2004"/>
            <a:chExt cx="841" cy="841"/>
          </a:xfrm>
        </p:grpSpPr>
        <p:sp>
          <p:nvSpPr>
            <p:cNvPr id="3" name="AutoShape 3"/>
            <p:cNvSpPr>
              <a:spLocks noChangeAspect="1" noChangeArrowheads="1" noTextEdit="1"/>
            </p:cNvSpPr>
            <p:nvPr userDrawn="1"/>
          </p:nvSpPr>
          <p:spPr bwMode="auto">
            <a:xfrm>
              <a:off x="1583" y="2004"/>
              <a:ext cx="841" cy="8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Freeform 5"/>
            <p:cNvSpPr>
              <a:spLocks/>
            </p:cNvSpPr>
            <p:nvPr userDrawn="1"/>
          </p:nvSpPr>
          <p:spPr bwMode="auto">
            <a:xfrm>
              <a:off x="1583" y="2003"/>
              <a:ext cx="848" cy="847"/>
            </a:xfrm>
            <a:custGeom>
              <a:avLst/>
              <a:gdLst>
                <a:gd name="T0" fmla="*/ 0 w 1577"/>
                <a:gd name="T1" fmla="*/ 1576 h 1576"/>
                <a:gd name="T2" fmla="*/ 0 w 1577"/>
                <a:gd name="T3" fmla="*/ 1576 h 1576"/>
                <a:gd name="T4" fmla="*/ 1577 w 1577"/>
                <a:gd name="T5" fmla="*/ 1576 h 1576"/>
                <a:gd name="T6" fmla="*/ 1577 w 1577"/>
                <a:gd name="T7" fmla="*/ 0 h 1576"/>
                <a:gd name="T8" fmla="*/ 0 w 1577"/>
                <a:gd name="T9" fmla="*/ 0 h 1576"/>
                <a:gd name="T10" fmla="*/ 0 w 1577"/>
                <a:gd name="T11" fmla="*/ 1576 h 1576"/>
              </a:gdLst>
              <a:ahLst/>
              <a:cxnLst>
                <a:cxn ang="0">
                  <a:pos x="T0" y="T1"/>
                </a:cxn>
                <a:cxn ang="0">
                  <a:pos x="T2" y="T3"/>
                </a:cxn>
                <a:cxn ang="0">
                  <a:pos x="T4" y="T5"/>
                </a:cxn>
                <a:cxn ang="0">
                  <a:pos x="T6" y="T7"/>
                </a:cxn>
                <a:cxn ang="0">
                  <a:pos x="T8" y="T9"/>
                </a:cxn>
                <a:cxn ang="0">
                  <a:pos x="T10" y="T11"/>
                </a:cxn>
              </a:cxnLst>
              <a:rect l="0" t="0" r="r" b="b"/>
              <a:pathLst>
                <a:path w="1577" h="1576">
                  <a:moveTo>
                    <a:pt x="0" y="1576"/>
                  </a:moveTo>
                  <a:lnTo>
                    <a:pt x="0" y="1576"/>
                  </a:lnTo>
                  <a:lnTo>
                    <a:pt x="1577" y="1576"/>
                  </a:lnTo>
                  <a:lnTo>
                    <a:pt x="1577" y="0"/>
                  </a:lnTo>
                  <a:lnTo>
                    <a:pt x="0" y="0"/>
                  </a:lnTo>
                  <a:lnTo>
                    <a:pt x="0" y="1576"/>
                  </a:lnTo>
                  <a:close/>
                </a:path>
              </a:pathLst>
            </a:custGeom>
            <a:solidFill>
              <a:srgbClr val="3397D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5" name="Freeform 6"/>
            <p:cNvSpPr>
              <a:spLocks noEditPoints="1"/>
            </p:cNvSpPr>
            <p:nvPr userDrawn="1"/>
          </p:nvSpPr>
          <p:spPr bwMode="auto">
            <a:xfrm>
              <a:off x="1754" y="2228"/>
              <a:ext cx="505" cy="345"/>
            </a:xfrm>
            <a:custGeom>
              <a:avLst/>
              <a:gdLst>
                <a:gd name="T0" fmla="*/ 168 w 940"/>
                <a:gd name="T1" fmla="*/ 608 h 642"/>
                <a:gd name="T2" fmla="*/ 168 w 940"/>
                <a:gd name="T3" fmla="*/ 608 h 642"/>
                <a:gd name="T4" fmla="*/ 773 w 940"/>
                <a:gd name="T5" fmla="*/ 608 h 642"/>
                <a:gd name="T6" fmla="*/ 906 w 940"/>
                <a:gd name="T7" fmla="*/ 474 h 642"/>
                <a:gd name="T8" fmla="*/ 772 w 940"/>
                <a:gd name="T9" fmla="*/ 340 h 642"/>
                <a:gd name="T10" fmla="*/ 755 w 940"/>
                <a:gd name="T11" fmla="*/ 323 h 642"/>
                <a:gd name="T12" fmla="*/ 621 w 940"/>
                <a:gd name="T13" fmla="*/ 189 h 642"/>
                <a:gd name="T14" fmla="*/ 611 w 940"/>
                <a:gd name="T15" fmla="*/ 189 h 642"/>
                <a:gd name="T16" fmla="*/ 593 w 940"/>
                <a:gd name="T17" fmla="*/ 178 h 642"/>
                <a:gd name="T18" fmla="*/ 394 w 940"/>
                <a:gd name="T19" fmla="*/ 33 h 642"/>
                <a:gd name="T20" fmla="*/ 185 w 940"/>
                <a:gd name="T21" fmla="*/ 243 h 642"/>
                <a:gd name="T22" fmla="*/ 198 w 940"/>
                <a:gd name="T23" fmla="*/ 318 h 642"/>
                <a:gd name="T24" fmla="*/ 196 w 940"/>
                <a:gd name="T25" fmla="*/ 334 h 642"/>
                <a:gd name="T26" fmla="*/ 181 w 940"/>
                <a:gd name="T27" fmla="*/ 340 h 642"/>
                <a:gd name="T28" fmla="*/ 168 w 940"/>
                <a:gd name="T29" fmla="*/ 340 h 642"/>
                <a:gd name="T30" fmla="*/ 34 w 940"/>
                <a:gd name="T31" fmla="*/ 474 h 642"/>
                <a:gd name="T32" fmla="*/ 167 w 940"/>
                <a:gd name="T33" fmla="*/ 608 h 642"/>
                <a:gd name="T34" fmla="*/ 168 w 940"/>
                <a:gd name="T35" fmla="*/ 608 h 642"/>
                <a:gd name="T36" fmla="*/ 774 w 940"/>
                <a:gd name="T37" fmla="*/ 642 h 642"/>
                <a:gd name="T38" fmla="*/ 774 w 940"/>
                <a:gd name="T39" fmla="*/ 642 h 642"/>
                <a:gd name="T40" fmla="*/ 165 w 940"/>
                <a:gd name="T41" fmla="*/ 642 h 642"/>
                <a:gd name="T42" fmla="*/ 0 w 940"/>
                <a:gd name="T43" fmla="*/ 474 h 642"/>
                <a:gd name="T44" fmla="*/ 160 w 940"/>
                <a:gd name="T45" fmla="*/ 306 h 642"/>
                <a:gd name="T46" fmla="*/ 151 w 940"/>
                <a:gd name="T47" fmla="*/ 243 h 642"/>
                <a:gd name="T48" fmla="*/ 394 w 940"/>
                <a:gd name="T49" fmla="*/ 0 h 642"/>
                <a:gd name="T50" fmla="*/ 621 w 940"/>
                <a:gd name="T51" fmla="*/ 155 h 642"/>
                <a:gd name="T52" fmla="*/ 621 w 940"/>
                <a:gd name="T53" fmla="*/ 155 h 642"/>
                <a:gd name="T54" fmla="*/ 788 w 940"/>
                <a:gd name="T55" fmla="*/ 307 h 642"/>
                <a:gd name="T56" fmla="*/ 940 w 940"/>
                <a:gd name="T57" fmla="*/ 474 h 642"/>
                <a:gd name="T58" fmla="*/ 775 w 940"/>
                <a:gd name="T59" fmla="*/ 642 h 642"/>
                <a:gd name="T60" fmla="*/ 774 w 940"/>
                <a:gd name="T61" fmla="*/ 642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0" h="642">
                  <a:moveTo>
                    <a:pt x="168" y="608"/>
                  </a:moveTo>
                  <a:lnTo>
                    <a:pt x="168" y="608"/>
                  </a:lnTo>
                  <a:lnTo>
                    <a:pt x="773" y="608"/>
                  </a:lnTo>
                  <a:cubicBezTo>
                    <a:pt x="847" y="607"/>
                    <a:pt x="906" y="547"/>
                    <a:pt x="906" y="474"/>
                  </a:cubicBezTo>
                  <a:cubicBezTo>
                    <a:pt x="906" y="400"/>
                    <a:pt x="846" y="340"/>
                    <a:pt x="772" y="340"/>
                  </a:cubicBezTo>
                  <a:cubicBezTo>
                    <a:pt x="763" y="340"/>
                    <a:pt x="755" y="332"/>
                    <a:pt x="755" y="323"/>
                  </a:cubicBezTo>
                  <a:cubicBezTo>
                    <a:pt x="755" y="249"/>
                    <a:pt x="695" y="189"/>
                    <a:pt x="621" y="189"/>
                  </a:cubicBezTo>
                  <a:lnTo>
                    <a:pt x="611" y="189"/>
                  </a:lnTo>
                  <a:cubicBezTo>
                    <a:pt x="603" y="190"/>
                    <a:pt x="596" y="185"/>
                    <a:pt x="593" y="178"/>
                  </a:cubicBezTo>
                  <a:cubicBezTo>
                    <a:pt x="565" y="91"/>
                    <a:pt x="485" y="33"/>
                    <a:pt x="394" y="33"/>
                  </a:cubicBezTo>
                  <a:cubicBezTo>
                    <a:pt x="279" y="33"/>
                    <a:pt x="185" y="127"/>
                    <a:pt x="185" y="243"/>
                  </a:cubicBezTo>
                  <a:cubicBezTo>
                    <a:pt x="185" y="268"/>
                    <a:pt x="189" y="293"/>
                    <a:pt x="198" y="318"/>
                  </a:cubicBezTo>
                  <a:lnTo>
                    <a:pt x="196" y="334"/>
                  </a:lnTo>
                  <a:cubicBezTo>
                    <a:pt x="193" y="338"/>
                    <a:pt x="187" y="341"/>
                    <a:pt x="181" y="340"/>
                  </a:cubicBezTo>
                  <a:lnTo>
                    <a:pt x="168" y="340"/>
                  </a:lnTo>
                  <a:cubicBezTo>
                    <a:pt x="94" y="340"/>
                    <a:pt x="34" y="400"/>
                    <a:pt x="34" y="474"/>
                  </a:cubicBezTo>
                  <a:cubicBezTo>
                    <a:pt x="34" y="547"/>
                    <a:pt x="94" y="607"/>
                    <a:pt x="167" y="608"/>
                  </a:cubicBezTo>
                  <a:lnTo>
                    <a:pt x="168" y="608"/>
                  </a:lnTo>
                  <a:close/>
                  <a:moveTo>
                    <a:pt x="774" y="642"/>
                  </a:moveTo>
                  <a:lnTo>
                    <a:pt x="774" y="642"/>
                  </a:lnTo>
                  <a:lnTo>
                    <a:pt x="165" y="642"/>
                  </a:lnTo>
                  <a:cubicBezTo>
                    <a:pt x="74" y="640"/>
                    <a:pt x="0" y="565"/>
                    <a:pt x="0" y="474"/>
                  </a:cubicBezTo>
                  <a:cubicBezTo>
                    <a:pt x="0" y="384"/>
                    <a:pt x="71" y="311"/>
                    <a:pt x="160" y="306"/>
                  </a:cubicBezTo>
                  <a:cubicBezTo>
                    <a:pt x="154" y="285"/>
                    <a:pt x="151" y="264"/>
                    <a:pt x="151" y="243"/>
                  </a:cubicBezTo>
                  <a:cubicBezTo>
                    <a:pt x="151" y="109"/>
                    <a:pt x="260" y="0"/>
                    <a:pt x="394" y="0"/>
                  </a:cubicBezTo>
                  <a:cubicBezTo>
                    <a:pt x="495" y="0"/>
                    <a:pt x="585" y="62"/>
                    <a:pt x="621" y="155"/>
                  </a:cubicBezTo>
                  <a:lnTo>
                    <a:pt x="621" y="155"/>
                  </a:lnTo>
                  <a:cubicBezTo>
                    <a:pt x="708" y="155"/>
                    <a:pt x="780" y="222"/>
                    <a:pt x="788" y="307"/>
                  </a:cubicBezTo>
                  <a:cubicBezTo>
                    <a:pt x="873" y="315"/>
                    <a:pt x="940" y="387"/>
                    <a:pt x="940" y="474"/>
                  </a:cubicBezTo>
                  <a:cubicBezTo>
                    <a:pt x="940" y="565"/>
                    <a:pt x="866" y="640"/>
                    <a:pt x="775" y="642"/>
                  </a:cubicBezTo>
                  <a:lnTo>
                    <a:pt x="774" y="6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1" name="Freeform 11"/>
          <p:cNvSpPr>
            <a:spLocks noEditPoints="1"/>
          </p:cNvSpPr>
          <p:nvPr userDrawn="1"/>
        </p:nvSpPr>
        <p:spPr bwMode="auto">
          <a:xfrm>
            <a:off x="2830513" y="5000626"/>
            <a:ext cx="708025" cy="712788"/>
          </a:xfrm>
          <a:custGeom>
            <a:avLst/>
            <a:gdLst>
              <a:gd name="T0" fmla="*/ 526 w 546"/>
              <a:gd name="T1" fmla="*/ 439 h 549"/>
              <a:gd name="T2" fmla="*/ 526 w 546"/>
              <a:gd name="T3" fmla="*/ 439 h 549"/>
              <a:gd name="T4" fmla="*/ 183 w 546"/>
              <a:gd name="T5" fmla="*/ 439 h 549"/>
              <a:gd name="T6" fmla="*/ 173 w 546"/>
              <a:gd name="T7" fmla="*/ 448 h 549"/>
              <a:gd name="T8" fmla="*/ 173 w 546"/>
              <a:gd name="T9" fmla="*/ 515 h 549"/>
              <a:gd name="T10" fmla="*/ 102 w 546"/>
              <a:gd name="T11" fmla="*/ 442 h 549"/>
              <a:gd name="T12" fmla="*/ 95 w 546"/>
              <a:gd name="T13" fmla="*/ 439 h 549"/>
              <a:gd name="T14" fmla="*/ 20 w 546"/>
              <a:gd name="T15" fmla="*/ 439 h 549"/>
              <a:gd name="T16" fmla="*/ 20 w 546"/>
              <a:gd name="T17" fmla="*/ 19 h 549"/>
              <a:gd name="T18" fmla="*/ 526 w 546"/>
              <a:gd name="T19" fmla="*/ 19 h 549"/>
              <a:gd name="T20" fmla="*/ 526 w 546"/>
              <a:gd name="T21" fmla="*/ 439 h 549"/>
              <a:gd name="T22" fmla="*/ 536 w 546"/>
              <a:gd name="T23" fmla="*/ 0 h 549"/>
              <a:gd name="T24" fmla="*/ 536 w 546"/>
              <a:gd name="T25" fmla="*/ 0 h 549"/>
              <a:gd name="T26" fmla="*/ 10 w 546"/>
              <a:gd name="T27" fmla="*/ 0 h 549"/>
              <a:gd name="T28" fmla="*/ 0 w 546"/>
              <a:gd name="T29" fmla="*/ 10 h 549"/>
              <a:gd name="T30" fmla="*/ 0 w 546"/>
              <a:gd name="T31" fmla="*/ 448 h 549"/>
              <a:gd name="T32" fmla="*/ 10 w 546"/>
              <a:gd name="T33" fmla="*/ 458 h 549"/>
              <a:gd name="T34" fmla="*/ 91 w 546"/>
              <a:gd name="T35" fmla="*/ 458 h 549"/>
              <a:gd name="T36" fmla="*/ 176 w 546"/>
              <a:gd name="T37" fmla="*/ 546 h 549"/>
              <a:gd name="T38" fmla="*/ 183 w 546"/>
              <a:gd name="T39" fmla="*/ 549 h 549"/>
              <a:gd name="T40" fmla="*/ 187 w 546"/>
              <a:gd name="T41" fmla="*/ 548 h 549"/>
              <a:gd name="T42" fmla="*/ 193 w 546"/>
              <a:gd name="T43" fmla="*/ 539 h 549"/>
              <a:gd name="T44" fmla="*/ 193 w 546"/>
              <a:gd name="T45" fmla="*/ 458 h 549"/>
              <a:gd name="T46" fmla="*/ 536 w 546"/>
              <a:gd name="T47" fmla="*/ 458 h 549"/>
              <a:gd name="T48" fmla="*/ 546 w 546"/>
              <a:gd name="T49" fmla="*/ 448 h 549"/>
              <a:gd name="T50" fmla="*/ 546 w 546"/>
              <a:gd name="T51" fmla="*/ 10 h 549"/>
              <a:gd name="T52" fmla="*/ 536 w 546"/>
              <a:gd name="T53"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6" h="549">
                <a:moveTo>
                  <a:pt x="526" y="439"/>
                </a:moveTo>
                <a:lnTo>
                  <a:pt x="526" y="439"/>
                </a:lnTo>
                <a:lnTo>
                  <a:pt x="183" y="439"/>
                </a:lnTo>
                <a:cubicBezTo>
                  <a:pt x="178" y="439"/>
                  <a:pt x="173" y="443"/>
                  <a:pt x="173" y="448"/>
                </a:cubicBezTo>
                <a:lnTo>
                  <a:pt x="173" y="515"/>
                </a:lnTo>
                <a:lnTo>
                  <a:pt x="102" y="442"/>
                </a:lnTo>
                <a:lnTo>
                  <a:pt x="95" y="439"/>
                </a:lnTo>
                <a:lnTo>
                  <a:pt x="20" y="439"/>
                </a:lnTo>
                <a:lnTo>
                  <a:pt x="20" y="19"/>
                </a:lnTo>
                <a:lnTo>
                  <a:pt x="526" y="19"/>
                </a:lnTo>
                <a:lnTo>
                  <a:pt x="526" y="439"/>
                </a:lnTo>
                <a:close/>
                <a:moveTo>
                  <a:pt x="536" y="0"/>
                </a:moveTo>
                <a:lnTo>
                  <a:pt x="536" y="0"/>
                </a:lnTo>
                <a:lnTo>
                  <a:pt x="10" y="0"/>
                </a:lnTo>
                <a:cubicBezTo>
                  <a:pt x="4" y="0"/>
                  <a:pt x="0" y="4"/>
                  <a:pt x="0" y="10"/>
                </a:cubicBezTo>
                <a:lnTo>
                  <a:pt x="0" y="448"/>
                </a:lnTo>
                <a:cubicBezTo>
                  <a:pt x="0" y="454"/>
                  <a:pt x="4" y="458"/>
                  <a:pt x="10" y="458"/>
                </a:cubicBezTo>
                <a:lnTo>
                  <a:pt x="91" y="458"/>
                </a:lnTo>
                <a:lnTo>
                  <a:pt x="176" y="546"/>
                </a:lnTo>
                <a:lnTo>
                  <a:pt x="183" y="549"/>
                </a:lnTo>
                <a:lnTo>
                  <a:pt x="187" y="548"/>
                </a:lnTo>
                <a:cubicBezTo>
                  <a:pt x="190" y="546"/>
                  <a:pt x="193" y="543"/>
                  <a:pt x="193" y="539"/>
                </a:cubicBezTo>
                <a:lnTo>
                  <a:pt x="193" y="458"/>
                </a:lnTo>
                <a:lnTo>
                  <a:pt x="536" y="458"/>
                </a:lnTo>
                <a:cubicBezTo>
                  <a:pt x="541" y="458"/>
                  <a:pt x="546" y="454"/>
                  <a:pt x="546" y="448"/>
                </a:cubicBezTo>
                <a:lnTo>
                  <a:pt x="546" y="10"/>
                </a:lnTo>
                <a:cubicBezTo>
                  <a:pt x="546" y="4"/>
                  <a:pt x="541" y="0"/>
                  <a:pt x="536"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2" name="Group 14"/>
          <p:cNvGrpSpPr>
            <a:grpSpLocks noChangeAspect="1"/>
          </p:cNvGrpSpPr>
          <p:nvPr userDrawn="1"/>
        </p:nvGrpSpPr>
        <p:grpSpPr bwMode="auto">
          <a:xfrm>
            <a:off x="1358900" y="4887913"/>
            <a:ext cx="596900" cy="865187"/>
            <a:chOff x="856" y="3079"/>
            <a:chExt cx="376" cy="545"/>
          </a:xfrm>
        </p:grpSpPr>
        <p:sp>
          <p:nvSpPr>
            <p:cNvPr id="13" name="AutoShape 13"/>
            <p:cNvSpPr>
              <a:spLocks noChangeAspect="1" noChangeArrowheads="1" noTextEdit="1"/>
            </p:cNvSpPr>
            <p:nvPr userDrawn="1"/>
          </p:nvSpPr>
          <p:spPr bwMode="auto">
            <a:xfrm>
              <a:off x="856" y="3079"/>
              <a:ext cx="376" cy="5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4" name="Freeform 15"/>
            <p:cNvSpPr>
              <a:spLocks noEditPoints="1"/>
            </p:cNvSpPr>
            <p:nvPr userDrawn="1"/>
          </p:nvSpPr>
          <p:spPr bwMode="auto">
            <a:xfrm>
              <a:off x="856" y="3072"/>
              <a:ext cx="387" cy="562"/>
            </a:xfrm>
            <a:custGeom>
              <a:avLst/>
              <a:gdLst>
                <a:gd name="T0" fmla="*/ 384 w 384"/>
                <a:gd name="T1" fmla="*/ 191 h 563"/>
                <a:gd name="T2" fmla="*/ 0 w 384"/>
                <a:gd name="T3" fmla="*/ 191 h 563"/>
                <a:gd name="T4" fmla="*/ 90 w 384"/>
                <a:gd name="T5" fmla="*/ 466 h 563"/>
                <a:gd name="T6" fmla="*/ 90 w 384"/>
                <a:gd name="T7" fmla="*/ 507 h 563"/>
                <a:gd name="T8" fmla="*/ 235 w 384"/>
                <a:gd name="T9" fmla="*/ 563 h 563"/>
                <a:gd name="T10" fmla="*/ 290 w 384"/>
                <a:gd name="T11" fmla="*/ 463 h 563"/>
                <a:gd name="T12" fmla="*/ 289 w 384"/>
                <a:gd name="T13" fmla="*/ 357 h 563"/>
                <a:gd name="T14" fmla="*/ 20 w 384"/>
                <a:gd name="T15" fmla="*/ 191 h 563"/>
                <a:gd name="T16" fmla="*/ 192 w 384"/>
                <a:gd name="T17" fmla="*/ 19 h 563"/>
                <a:gd name="T18" fmla="*/ 274 w 384"/>
                <a:gd name="T19" fmla="*/ 342 h 563"/>
                <a:gd name="T20" fmla="*/ 269 w 384"/>
                <a:gd name="T21" fmla="*/ 452 h 563"/>
                <a:gd name="T22" fmla="*/ 220 w 384"/>
                <a:gd name="T23" fmla="*/ 439 h 563"/>
                <a:gd name="T24" fmla="*/ 246 w 384"/>
                <a:gd name="T25" fmla="*/ 241 h 563"/>
                <a:gd name="T26" fmla="*/ 239 w 384"/>
                <a:gd name="T27" fmla="*/ 143 h 563"/>
                <a:gd name="T28" fmla="*/ 144 w 384"/>
                <a:gd name="T29" fmla="*/ 143 h 563"/>
                <a:gd name="T30" fmla="*/ 137 w 384"/>
                <a:gd name="T31" fmla="*/ 241 h 563"/>
                <a:gd name="T32" fmla="*/ 162 w 384"/>
                <a:gd name="T33" fmla="*/ 439 h 563"/>
                <a:gd name="T34" fmla="*/ 110 w 384"/>
                <a:gd name="T35" fmla="*/ 452 h 563"/>
                <a:gd name="T36" fmla="*/ 105 w 384"/>
                <a:gd name="T37" fmla="*/ 340 h 563"/>
                <a:gd name="T38" fmla="*/ 172 w 384"/>
                <a:gd name="T39" fmla="*/ 256 h 563"/>
                <a:gd name="T40" fmla="*/ 152 w 384"/>
                <a:gd name="T41" fmla="*/ 228 h 563"/>
                <a:gd name="T42" fmla="*/ 152 w 384"/>
                <a:gd name="T43" fmla="*/ 162 h 563"/>
                <a:gd name="T44" fmla="*/ 153 w 384"/>
                <a:gd name="T45" fmla="*/ 190 h 563"/>
                <a:gd name="T46" fmla="*/ 230 w 384"/>
                <a:gd name="T47" fmla="*/ 190 h 563"/>
                <a:gd name="T48" fmla="*/ 231 w 384"/>
                <a:gd name="T49" fmla="*/ 162 h 563"/>
                <a:gd name="T50" fmla="*/ 231 w 384"/>
                <a:gd name="T51" fmla="*/ 228 h 563"/>
                <a:gd name="T52" fmla="*/ 200 w 384"/>
                <a:gd name="T53" fmla="*/ 439 h 563"/>
                <a:gd name="T54" fmla="*/ 182 w 384"/>
                <a:gd name="T55" fmla="*/ 452 h 563"/>
                <a:gd name="T56" fmla="*/ 172 w 384"/>
                <a:gd name="T57" fmla="*/ 256 h 563"/>
                <a:gd name="T58" fmla="*/ 190 w 384"/>
                <a:gd name="T59" fmla="*/ 173 h 563"/>
                <a:gd name="T60" fmla="*/ 209 w 384"/>
                <a:gd name="T61" fmla="*/ 190 h 563"/>
                <a:gd name="T62" fmla="*/ 173 w 384"/>
                <a:gd name="T63" fmla="*/ 19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3">
                  <a:moveTo>
                    <a:pt x="384" y="191"/>
                  </a:moveTo>
                  <a:lnTo>
                    <a:pt x="384" y="191"/>
                  </a:lnTo>
                  <a:cubicBezTo>
                    <a:pt x="384" y="85"/>
                    <a:pt x="298" y="0"/>
                    <a:pt x="192" y="0"/>
                  </a:cubicBezTo>
                  <a:cubicBezTo>
                    <a:pt x="86" y="0"/>
                    <a:pt x="0" y="85"/>
                    <a:pt x="0" y="191"/>
                  </a:cubicBezTo>
                  <a:cubicBezTo>
                    <a:pt x="0" y="257"/>
                    <a:pt x="34" y="319"/>
                    <a:pt x="90" y="354"/>
                  </a:cubicBezTo>
                  <a:lnTo>
                    <a:pt x="90" y="466"/>
                  </a:lnTo>
                  <a:cubicBezTo>
                    <a:pt x="90" y="466"/>
                    <a:pt x="90" y="466"/>
                    <a:pt x="90" y="466"/>
                  </a:cubicBezTo>
                  <a:lnTo>
                    <a:pt x="90" y="507"/>
                  </a:lnTo>
                  <a:cubicBezTo>
                    <a:pt x="90" y="538"/>
                    <a:pt x="115" y="563"/>
                    <a:pt x="145" y="563"/>
                  </a:cubicBezTo>
                  <a:lnTo>
                    <a:pt x="235" y="563"/>
                  </a:lnTo>
                  <a:cubicBezTo>
                    <a:pt x="265" y="563"/>
                    <a:pt x="290" y="538"/>
                    <a:pt x="290" y="507"/>
                  </a:cubicBezTo>
                  <a:lnTo>
                    <a:pt x="290" y="463"/>
                  </a:lnTo>
                  <a:cubicBezTo>
                    <a:pt x="290" y="461"/>
                    <a:pt x="290" y="460"/>
                    <a:pt x="289" y="458"/>
                  </a:cubicBezTo>
                  <a:lnTo>
                    <a:pt x="289" y="357"/>
                  </a:lnTo>
                  <a:cubicBezTo>
                    <a:pt x="348" y="322"/>
                    <a:pt x="384" y="259"/>
                    <a:pt x="384" y="191"/>
                  </a:cubicBezTo>
                  <a:close/>
                  <a:moveTo>
                    <a:pt x="20" y="191"/>
                  </a:moveTo>
                  <a:lnTo>
                    <a:pt x="20" y="191"/>
                  </a:lnTo>
                  <a:cubicBezTo>
                    <a:pt x="20" y="96"/>
                    <a:pt x="97" y="19"/>
                    <a:pt x="192" y="19"/>
                  </a:cubicBezTo>
                  <a:cubicBezTo>
                    <a:pt x="287" y="19"/>
                    <a:pt x="364" y="96"/>
                    <a:pt x="364" y="191"/>
                  </a:cubicBezTo>
                  <a:cubicBezTo>
                    <a:pt x="364" y="254"/>
                    <a:pt x="329" y="312"/>
                    <a:pt x="274" y="342"/>
                  </a:cubicBezTo>
                  <a:cubicBezTo>
                    <a:pt x="271" y="344"/>
                    <a:pt x="269" y="347"/>
                    <a:pt x="269" y="351"/>
                  </a:cubicBezTo>
                  <a:lnTo>
                    <a:pt x="269" y="452"/>
                  </a:lnTo>
                  <a:lnTo>
                    <a:pt x="221" y="452"/>
                  </a:lnTo>
                  <a:cubicBezTo>
                    <a:pt x="221" y="448"/>
                    <a:pt x="221" y="444"/>
                    <a:pt x="220" y="439"/>
                  </a:cubicBezTo>
                  <a:cubicBezTo>
                    <a:pt x="220" y="385"/>
                    <a:pt x="220" y="284"/>
                    <a:pt x="229" y="265"/>
                  </a:cubicBezTo>
                  <a:cubicBezTo>
                    <a:pt x="232" y="256"/>
                    <a:pt x="239" y="249"/>
                    <a:pt x="246" y="241"/>
                  </a:cubicBezTo>
                  <a:cubicBezTo>
                    <a:pt x="258" y="228"/>
                    <a:pt x="271" y="213"/>
                    <a:pt x="271" y="190"/>
                  </a:cubicBezTo>
                  <a:cubicBezTo>
                    <a:pt x="271" y="170"/>
                    <a:pt x="258" y="151"/>
                    <a:pt x="239" y="143"/>
                  </a:cubicBezTo>
                  <a:cubicBezTo>
                    <a:pt x="222" y="136"/>
                    <a:pt x="205" y="139"/>
                    <a:pt x="191" y="149"/>
                  </a:cubicBezTo>
                  <a:cubicBezTo>
                    <a:pt x="177" y="139"/>
                    <a:pt x="160" y="136"/>
                    <a:pt x="144" y="143"/>
                  </a:cubicBezTo>
                  <a:cubicBezTo>
                    <a:pt x="125" y="151"/>
                    <a:pt x="111" y="170"/>
                    <a:pt x="111" y="190"/>
                  </a:cubicBezTo>
                  <a:cubicBezTo>
                    <a:pt x="111" y="213"/>
                    <a:pt x="125" y="228"/>
                    <a:pt x="137" y="241"/>
                  </a:cubicBezTo>
                  <a:cubicBezTo>
                    <a:pt x="144" y="249"/>
                    <a:pt x="150" y="256"/>
                    <a:pt x="154" y="265"/>
                  </a:cubicBezTo>
                  <a:cubicBezTo>
                    <a:pt x="163" y="284"/>
                    <a:pt x="162" y="385"/>
                    <a:pt x="162" y="439"/>
                  </a:cubicBezTo>
                  <a:cubicBezTo>
                    <a:pt x="162" y="444"/>
                    <a:pt x="162" y="448"/>
                    <a:pt x="162" y="452"/>
                  </a:cubicBezTo>
                  <a:lnTo>
                    <a:pt x="110" y="452"/>
                  </a:lnTo>
                  <a:lnTo>
                    <a:pt x="110" y="349"/>
                  </a:lnTo>
                  <a:cubicBezTo>
                    <a:pt x="110" y="345"/>
                    <a:pt x="109" y="342"/>
                    <a:pt x="105" y="340"/>
                  </a:cubicBezTo>
                  <a:cubicBezTo>
                    <a:pt x="53" y="309"/>
                    <a:pt x="20" y="252"/>
                    <a:pt x="20" y="191"/>
                  </a:cubicBezTo>
                  <a:close/>
                  <a:moveTo>
                    <a:pt x="172" y="256"/>
                  </a:moveTo>
                  <a:lnTo>
                    <a:pt x="172" y="256"/>
                  </a:lnTo>
                  <a:cubicBezTo>
                    <a:pt x="167" y="245"/>
                    <a:pt x="159" y="236"/>
                    <a:pt x="152" y="228"/>
                  </a:cubicBezTo>
                  <a:cubicBezTo>
                    <a:pt x="141" y="216"/>
                    <a:pt x="132" y="205"/>
                    <a:pt x="132" y="190"/>
                  </a:cubicBezTo>
                  <a:cubicBezTo>
                    <a:pt x="132" y="178"/>
                    <a:pt x="140" y="167"/>
                    <a:pt x="152" y="162"/>
                  </a:cubicBezTo>
                  <a:cubicBezTo>
                    <a:pt x="158" y="159"/>
                    <a:pt x="164" y="159"/>
                    <a:pt x="170" y="160"/>
                  </a:cubicBezTo>
                  <a:cubicBezTo>
                    <a:pt x="161" y="166"/>
                    <a:pt x="153" y="175"/>
                    <a:pt x="153" y="190"/>
                  </a:cubicBezTo>
                  <a:cubicBezTo>
                    <a:pt x="153" y="211"/>
                    <a:pt x="170" y="228"/>
                    <a:pt x="191" y="228"/>
                  </a:cubicBezTo>
                  <a:cubicBezTo>
                    <a:pt x="212" y="228"/>
                    <a:pt x="230" y="211"/>
                    <a:pt x="230" y="190"/>
                  </a:cubicBezTo>
                  <a:cubicBezTo>
                    <a:pt x="230" y="175"/>
                    <a:pt x="220" y="167"/>
                    <a:pt x="211" y="161"/>
                  </a:cubicBezTo>
                  <a:cubicBezTo>
                    <a:pt x="217" y="159"/>
                    <a:pt x="224" y="159"/>
                    <a:pt x="231" y="162"/>
                  </a:cubicBezTo>
                  <a:cubicBezTo>
                    <a:pt x="243" y="167"/>
                    <a:pt x="251" y="178"/>
                    <a:pt x="251" y="190"/>
                  </a:cubicBezTo>
                  <a:cubicBezTo>
                    <a:pt x="251" y="205"/>
                    <a:pt x="242" y="216"/>
                    <a:pt x="231" y="228"/>
                  </a:cubicBezTo>
                  <a:cubicBezTo>
                    <a:pt x="223" y="236"/>
                    <a:pt x="215" y="245"/>
                    <a:pt x="210" y="256"/>
                  </a:cubicBezTo>
                  <a:cubicBezTo>
                    <a:pt x="200" y="278"/>
                    <a:pt x="200" y="356"/>
                    <a:pt x="200" y="439"/>
                  </a:cubicBezTo>
                  <a:cubicBezTo>
                    <a:pt x="200" y="444"/>
                    <a:pt x="200" y="448"/>
                    <a:pt x="200" y="452"/>
                  </a:cubicBezTo>
                  <a:lnTo>
                    <a:pt x="182" y="452"/>
                  </a:lnTo>
                  <a:cubicBezTo>
                    <a:pt x="182" y="448"/>
                    <a:pt x="182" y="444"/>
                    <a:pt x="182" y="439"/>
                  </a:cubicBezTo>
                  <a:cubicBezTo>
                    <a:pt x="183" y="356"/>
                    <a:pt x="182" y="278"/>
                    <a:pt x="172" y="256"/>
                  </a:cubicBezTo>
                  <a:close/>
                  <a:moveTo>
                    <a:pt x="190" y="173"/>
                  </a:moveTo>
                  <a:lnTo>
                    <a:pt x="190" y="173"/>
                  </a:lnTo>
                  <a:cubicBezTo>
                    <a:pt x="192" y="173"/>
                    <a:pt x="193" y="174"/>
                    <a:pt x="194" y="175"/>
                  </a:cubicBezTo>
                  <a:cubicBezTo>
                    <a:pt x="206" y="181"/>
                    <a:pt x="209" y="184"/>
                    <a:pt x="209" y="190"/>
                  </a:cubicBezTo>
                  <a:cubicBezTo>
                    <a:pt x="209" y="200"/>
                    <a:pt x="201" y="208"/>
                    <a:pt x="191" y="208"/>
                  </a:cubicBezTo>
                  <a:cubicBezTo>
                    <a:pt x="181" y="208"/>
                    <a:pt x="173" y="200"/>
                    <a:pt x="173" y="190"/>
                  </a:cubicBezTo>
                  <a:cubicBezTo>
                    <a:pt x="173" y="183"/>
                    <a:pt x="176" y="178"/>
                    <a:pt x="190" y="173"/>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2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444622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444622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7"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52452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5"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6"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8"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0" name="Fuschia Tile"/>
          <p:cNvGrpSpPr>
            <a:grpSpLocks/>
          </p:cNvGrpSpPr>
          <p:nvPr userDrawn="1"/>
        </p:nvGrpSpPr>
        <p:grpSpPr bwMode="auto">
          <a:xfrm>
            <a:off x="1016000" y="3184525"/>
            <a:ext cx="1327150" cy="1327150"/>
            <a:chOff x="1071620" y="3044261"/>
            <a:chExt cx="1325880" cy="1325880"/>
          </a:xfrm>
        </p:grpSpPr>
        <p:sp>
          <p:nvSpPr>
            <p:cNvPr id="11"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2" name="Freeform 13"/>
            <p:cNvSpPr>
              <a:spLocks noEditPoints="1"/>
            </p:cNvSpPr>
            <p:nvPr/>
          </p:nvSpPr>
          <p:spPr bwMode="auto">
            <a:xfrm>
              <a:off x="1315861" y="3285330"/>
              <a:ext cx="837398" cy="840570"/>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grpSp>
        <p:nvGrpSpPr>
          <p:cNvPr id="13" name="Orange Tile"/>
          <p:cNvGrpSpPr>
            <a:grpSpLocks/>
          </p:cNvGrpSpPr>
          <p:nvPr userDrawn="1"/>
        </p:nvGrpSpPr>
        <p:grpSpPr bwMode="auto">
          <a:xfrm>
            <a:off x="2514600" y="3184525"/>
            <a:ext cx="1325563" cy="1327150"/>
            <a:chOff x="2487267" y="3044261"/>
            <a:chExt cx="1325880" cy="1325880"/>
          </a:xfrm>
        </p:grpSpPr>
        <p:sp>
          <p:nvSpPr>
            <p:cNvPr id="14"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5" name="Freeform 30"/>
            <p:cNvSpPr>
              <a:spLocks noEditPoints="1"/>
            </p:cNvSpPr>
            <p:nvPr/>
          </p:nvSpPr>
          <p:spPr bwMode="auto">
            <a:xfrm>
              <a:off x="2774674" y="3285330"/>
              <a:ext cx="751067" cy="843742"/>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p:spPr>
          <p:txBody>
            <a:bodyPr/>
            <a:lstStyle/>
            <a:p>
              <a:pPr>
                <a:defRPr/>
              </a:pPr>
              <a:endParaRPr lang="en-US">
                <a:solidFill>
                  <a:srgbClr val="FFFFFF"/>
                </a:solidFill>
              </a:endParaRPr>
            </a:p>
          </p:txBody>
        </p:sp>
      </p:grpSp>
      <p:grpSp>
        <p:nvGrpSpPr>
          <p:cNvPr id="16" name="Teal Tile"/>
          <p:cNvGrpSpPr>
            <a:grpSpLocks/>
          </p:cNvGrpSpPr>
          <p:nvPr userDrawn="1"/>
        </p:nvGrpSpPr>
        <p:grpSpPr bwMode="auto">
          <a:xfrm>
            <a:off x="1016000" y="4683125"/>
            <a:ext cx="1327150" cy="1325563"/>
            <a:chOff x="1020317" y="4686638"/>
            <a:chExt cx="1325880" cy="1325880"/>
          </a:xfrm>
        </p:grpSpPr>
        <p:sp>
          <p:nvSpPr>
            <p:cNvPr id="17"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8" name="Freeform 13"/>
            <p:cNvSpPr>
              <a:spLocks noEditPoints="1"/>
            </p:cNvSpPr>
            <p:nvPr/>
          </p:nvSpPr>
          <p:spPr bwMode="auto">
            <a:xfrm>
              <a:off x="1456462" y="4931171"/>
              <a:ext cx="453591" cy="836813"/>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a:lstStyle/>
            <a:p>
              <a:pPr>
                <a:defRPr/>
              </a:pPr>
              <a:endParaRPr lang="en-US">
                <a:solidFill>
                  <a:srgbClr val="FFFFFF"/>
                </a:solidFill>
              </a:endParaRPr>
            </a:p>
          </p:txBody>
        </p:sp>
      </p:grpSp>
      <p:grpSp>
        <p:nvGrpSpPr>
          <p:cNvPr id="19" name="Green Tile"/>
          <p:cNvGrpSpPr>
            <a:grpSpLocks/>
          </p:cNvGrpSpPr>
          <p:nvPr userDrawn="1"/>
        </p:nvGrpSpPr>
        <p:grpSpPr bwMode="auto">
          <a:xfrm>
            <a:off x="2514600" y="4683125"/>
            <a:ext cx="1325563" cy="1325563"/>
            <a:chOff x="2514069" y="4682828"/>
            <a:chExt cx="1325880" cy="1325880"/>
          </a:xfrm>
        </p:grpSpPr>
        <p:sp>
          <p:nvSpPr>
            <p:cNvPr id="20"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73"/>
            <p:cNvSpPr>
              <a:spLocks noEditPoints="1"/>
            </p:cNvSpPr>
            <p:nvPr userDrawn="1"/>
          </p:nvSpPr>
          <p:spPr bwMode="auto">
            <a:xfrm>
              <a:off x="2757015" y="5062332"/>
              <a:ext cx="839988" cy="701843"/>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a:lstStyle/>
            <a:p>
              <a:pPr>
                <a:defRPr/>
              </a:pPr>
              <a:endParaRPr lang="en-US">
                <a:solidFill>
                  <a:srgbClr val="FFFFFF"/>
                </a:solidFill>
              </a:endParaRPr>
            </a:p>
          </p:txBody>
        </p:sp>
      </p:grpSp>
      <p:sp useBgFill="1">
        <p:nvSpPr>
          <p:cNvPr id="2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4" name="Bottom Mask"/>
          <p:cNvSpPr/>
          <p:nvPr userDrawn="1"/>
        </p:nvSpPr>
        <p:spPr bwMode="auto">
          <a:xfrm>
            <a:off x="0" y="6010275"/>
            <a:ext cx="12188825"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93969936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4" name="Demo Tile"/>
          <p:cNvGrpSpPr>
            <a:grpSpLocks/>
          </p:cNvGrpSpPr>
          <p:nvPr userDrawn="1"/>
        </p:nvGrpSpPr>
        <p:grpSpPr bwMode="auto">
          <a:xfrm>
            <a:off x="1017588" y="3187700"/>
            <a:ext cx="2827337" cy="2827338"/>
            <a:chOff x="1022073" y="-1135906"/>
            <a:chExt cx="2827252" cy="2827252"/>
          </a:xfrm>
        </p:grpSpPr>
        <p:sp>
          <p:nvSpPr>
            <p:cNvPr id="15"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6" name="Light bulb Icon"/>
            <p:cNvSpPr>
              <a:spLocks noEditPoints="1"/>
            </p:cNvSpPr>
            <p:nvPr/>
          </p:nvSpPr>
          <p:spPr bwMode="auto">
            <a:xfrm>
              <a:off x="1944382" y="-621572"/>
              <a:ext cx="979459" cy="1798583"/>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p:spPr>
          <p:txBody>
            <a:bodyPr/>
            <a:lstStyle/>
            <a:p>
              <a:pPr>
                <a:defRPr/>
              </a:pPr>
              <a:endParaRPr lang="en-US">
                <a:solidFill>
                  <a:srgbClr val="FFFFFF"/>
                </a:solidFill>
              </a:endParaRPr>
            </a:p>
          </p:txBody>
        </p:sp>
      </p:grpSp>
      <p:sp useBgFill="1">
        <p:nvSpPr>
          <p:cNvPr id="17"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58457336"/>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Vide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Green Tile"/>
          <p:cNvGrpSpPr>
            <a:grpSpLocks/>
          </p:cNvGrpSpPr>
          <p:nvPr userDrawn="1"/>
        </p:nvGrpSpPr>
        <p:grpSpPr bwMode="auto">
          <a:xfrm>
            <a:off x="1016000" y="3187700"/>
            <a:ext cx="2827338" cy="2827338"/>
            <a:chOff x="-2619354" y="-790581"/>
            <a:chExt cx="2827252" cy="2827252"/>
          </a:xfrm>
        </p:grpSpPr>
        <p:sp>
          <p:nvSpPr>
            <p:cNvPr id="16"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Play Icon"/>
            <p:cNvSpPr>
              <a:spLocks noEditPoints="1"/>
            </p:cNvSpPr>
            <p:nvPr/>
          </p:nvSpPr>
          <p:spPr bwMode="auto">
            <a:xfrm>
              <a:off x="-2098670" y="-269897"/>
              <a:ext cx="1785884" cy="1784296"/>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260155947"/>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Partn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Blue Tile"/>
          <p:cNvGrpSpPr>
            <a:grpSpLocks/>
          </p:cNvGrpSpPr>
          <p:nvPr userDrawn="1"/>
        </p:nvGrpSpPr>
        <p:grpSpPr bwMode="auto">
          <a:xfrm>
            <a:off x="1016000" y="3189288"/>
            <a:ext cx="2827338" cy="2827337"/>
            <a:chOff x="1071620" y="3044261"/>
            <a:chExt cx="1325880" cy="1325880"/>
          </a:xfrm>
        </p:grpSpPr>
        <p:sp>
          <p:nvSpPr>
            <p:cNvPr id="16"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13"/>
            <p:cNvSpPr>
              <a:spLocks noEditPoints="1"/>
            </p:cNvSpPr>
            <p:nvPr/>
          </p:nvSpPr>
          <p:spPr bwMode="auto">
            <a:xfrm>
              <a:off x="1316547" y="3284721"/>
              <a:ext cx="836026" cy="841238"/>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22898492"/>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Purple Tile"/>
          <p:cNvGrpSpPr>
            <a:grpSpLocks/>
          </p:cNvGrpSpPr>
          <p:nvPr userDrawn="1"/>
        </p:nvGrpSpPr>
        <p:grpSpPr bwMode="auto">
          <a:xfrm>
            <a:off x="1017588" y="3187700"/>
            <a:ext cx="2827337" cy="2827338"/>
            <a:chOff x="1022073" y="-1624298"/>
            <a:chExt cx="2827252" cy="2827252"/>
          </a:xfrm>
        </p:grpSpPr>
        <p:sp>
          <p:nvSpPr>
            <p:cNvPr id="16"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8"/>
            <p:cNvSpPr>
              <a:spLocks noEditPoints="1"/>
            </p:cNvSpPr>
            <p:nvPr/>
          </p:nvSpPr>
          <p:spPr bwMode="auto">
            <a:xfrm>
              <a:off x="1537994" y="-867083"/>
              <a:ext cx="1792234" cy="1501729"/>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021144981"/>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Orange Tile"/>
          <p:cNvGrpSpPr>
            <a:grpSpLocks/>
          </p:cNvGrpSpPr>
          <p:nvPr userDrawn="1"/>
        </p:nvGrpSpPr>
        <p:grpSpPr bwMode="auto">
          <a:xfrm>
            <a:off x="1016000" y="3187700"/>
            <a:ext cx="2827338" cy="2827338"/>
            <a:chOff x="1351800" y="-1084759"/>
            <a:chExt cx="2827252" cy="2827252"/>
          </a:xfrm>
        </p:grpSpPr>
        <p:sp>
          <p:nvSpPr>
            <p:cNvPr id="16"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1"/>
            <p:cNvSpPr>
              <a:spLocks noEditPoints="1"/>
            </p:cNvSpPr>
            <p:nvPr/>
          </p:nvSpPr>
          <p:spPr bwMode="auto">
            <a:xfrm>
              <a:off x="2004243" y="-437079"/>
              <a:ext cx="1523954" cy="1531891"/>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658309897"/>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Teal Tile"/>
          <p:cNvGrpSpPr>
            <a:grpSpLocks/>
          </p:cNvGrpSpPr>
          <p:nvPr userDrawn="1"/>
        </p:nvGrpSpPr>
        <p:grpSpPr bwMode="auto">
          <a:xfrm>
            <a:off x="1016000" y="3187700"/>
            <a:ext cx="2827338" cy="2827338"/>
            <a:chOff x="823093" y="-1413626"/>
            <a:chExt cx="2827252" cy="2827252"/>
          </a:xfrm>
        </p:grpSpPr>
        <p:sp>
          <p:nvSpPr>
            <p:cNvPr id="16"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0"/>
            <p:cNvSpPr>
              <a:spLocks noEditPoints="1"/>
            </p:cNvSpPr>
            <p:nvPr/>
          </p:nvSpPr>
          <p:spPr bwMode="auto">
            <a:xfrm>
              <a:off x="1397751" y="-232562"/>
              <a:ext cx="1677937" cy="465124"/>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2568296"/>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3339227"/>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379555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599"/>
            <a:ext cx="5484971" cy="3807401"/>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390962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3322055"/>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3643586"/>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508373578"/>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521955"/>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973210"/>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MS_logo">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924824"/>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6209260"/>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7458608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5"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6" name="Rectangle 5"/>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4"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5" name="Rectangle 4"/>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51816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447800"/>
            <a:ext cx="11149012" cy="5181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9"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31" name="Fuschia Tile"/>
          <p:cNvGrpSpPr/>
          <p:nvPr userDrawn="1"/>
        </p:nvGrpSpPr>
        <p:grpSpPr>
          <a:xfrm>
            <a:off x="1016508"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4" name="Orange Tile"/>
          <p:cNvGrpSpPr/>
          <p:nvPr userDrawn="1"/>
        </p:nvGrpSpPr>
        <p:grpSpPr>
          <a:xfrm>
            <a:off x="2514070"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7" name="Teal Tile"/>
          <p:cNvGrpSpPr/>
          <p:nvPr userDrawn="1"/>
        </p:nvGrpSpPr>
        <p:grpSpPr>
          <a:xfrm>
            <a:off x="1016508"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 name="Green Tile"/>
          <p:cNvGrpSpPr/>
          <p:nvPr userDrawn="1"/>
        </p:nvGrpSpPr>
        <p:grpSpPr>
          <a:xfrm>
            <a:off x="2514070"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useBgFill="1">
        <p:nvSpPr>
          <p:cNvPr id="4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3" y="5029202"/>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1" y="6010277"/>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0"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42"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01597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4" name="Group 4"/>
          <p:cNvGrpSpPr>
            <a:grpSpLocks noChangeAspect="1"/>
          </p:cNvGrpSpPr>
          <p:nvPr userDrawn="1"/>
        </p:nvGrpSpPr>
        <p:grpSpPr bwMode="auto">
          <a:xfrm>
            <a:off x="1020763" y="3179763"/>
            <a:ext cx="2822575" cy="2822575"/>
            <a:chOff x="643" y="2003"/>
            <a:chExt cx="1778" cy="1778"/>
          </a:xfrm>
        </p:grpSpPr>
        <p:sp>
          <p:nvSpPr>
            <p:cNvPr id="6" name="AutoShape 3"/>
            <p:cNvSpPr>
              <a:spLocks noChangeAspect="1" noChangeArrowheads="1" noTextEdit="1"/>
            </p:cNvSpPr>
            <p:nvPr userDrawn="1"/>
          </p:nvSpPr>
          <p:spPr bwMode="auto">
            <a:xfrm>
              <a:off x="643" y="2003"/>
              <a:ext cx="1778" cy="17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Freeform 5"/>
            <p:cNvSpPr>
              <a:spLocks/>
            </p:cNvSpPr>
            <p:nvPr userDrawn="1"/>
          </p:nvSpPr>
          <p:spPr bwMode="auto">
            <a:xfrm>
              <a:off x="643" y="1994"/>
              <a:ext cx="1804" cy="1804"/>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6"/>
            <p:cNvSpPr>
              <a:spLocks noEditPoints="1"/>
            </p:cNvSpPr>
            <p:nvPr userDrawn="1"/>
          </p:nvSpPr>
          <p:spPr bwMode="auto">
            <a:xfrm>
              <a:off x="1214" y="2367"/>
              <a:ext cx="672" cy="985"/>
            </a:xfrm>
            <a:custGeom>
              <a:avLst/>
              <a:gdLst>
                <a:gd name="T0" fmla="*/ 384 w 384"/>
                <a:gd name="T1" fmla="*/ 192 h 564"/>
                <a:gd name="T2" fmla="*/ 0 w 384"/>
                <a:gd name="T3" fmla="*/ 192 h 564"/>
                <a:gd name="T4" fmla="*/ 90 w 384"/>
                <a:gd name="T5" fmla="*/ 467 h 564"/>
                <a:gd name="T6" fmla="*/ 91 w 384"/>
                <a:gd name="T7" fmla="*/ 509 h 564"/>
                <a:gd name="T8" fmla="*/ 235 w 384"/>
                <a:gd name="T9" fmla="*/ 564 h 564"/>
                <a:gd name="T10" fmla="*/ 290 w 384"/>
                <a:gd name="T11" fmla="*/ 464 h 564"/>
                <a:gd name="T12" fmla="*/ 289 w 384"/>
                <a:gd name="T13" fmla="*/ 358 h 564"/>
                <a:gd name="T14" fmla="*/ 20 w 384"/>
                <a:gd name="T15" fmla="*/ 192 h 564"/>
                <a:gd name="T16" fmla="*/ 192 w 384"/>
                <a:gd name="T17" fmla="*/ 21 h 564"/>
                <a:gd name="T18" fmla="*/ 274 w 384"/>
                <a:gd name="T19" fmla="*/ 343 h 564"/>
                <a:gd name="T20" fmla="*/ 269 w 384"/>
                <a:gd name="T21" fmla="*/ 454 h 564"/>
                <a:gd name="T22" fmla="*/ 221 w 384"/>
                <a:gd name="T23" fmla="*/ 441 h 564"/>
                <a:gd name="T24" fmla="*/ 246 w 384"/>
                <a:gd name="T25" fmla="*/ 243 h 564"/>
                <a:gd name="T26" fmla="*/ 239 w 384"/>
                <a:gd name="T27" fmla="*/ 144 h 564"/>
                <a:gd name="T28" fmla="*/ 144 w 384"/>
                <a:gd name="T29" fmla="*/ 144 h 564"/>
                <a:gd name="T30" fmla="*/ 137 w 384"/>
                <a:gd name="T31" fmla="*/ 243 h 564"/>
                <a:gd name="T32" fmla="*/ 162 w 384"/>
                <a:gd name="T33" fmla="*/ 441 h 564"/>
                <a:gd name="T34" fmla="*/ 111 w 384"/>
                <a:gd name="T35" fmla="*/ 454 h 564"/>
                <a:gd name="T36" fmla="*/ 106 w 384"/>
                <a:gd name="T37" fmla="*/ 341 h 564"/>
                <a:gd name="T38" fmla="*/ 173 w 384"/>
                <a:gd name="T39" fmla="*/ 258 h 564"/>
                <a:gd name="T40" fmla="*/ 152 w 384"/>
                <a:gd name="T41" fmla="*/ 229 h 564"/>
                <a:gd name="T42" fmla="*/ 152 w 384"/>
                <a:gd name="T43" fmla="*/ 163 h 564"/>
                <a:gd name="T44" fmla="*/ 153 w 384"/>
                <a:gd name="T45" fmla="*/ 191 h 564"/>
                <a:gd name="T46" fmla="*/ 230 w 384"/>
                <a:gd name="T47" fmla="*/ 191 h 564"/>
                <a:gd name="T48" fmla="*/ 231 w 384"/>
                <a:gd name="T49" fmla="*/ 163 h 564"/>
                <a:gd name="T50" fmla="*/ 231 w 384"/>
                <a:gd name="T51" fmla="*/ 229 h 564"/>
                <a:gd name="T52" fmla="*/ 200 w 384"/>
                <a:gd name="T53" fmla="*/ 441 h 564"/>
                <a:gd name="T54" fmla="*/ 182 w 384"/>
                <a:gd name="T55" fmla="*/ 454 h 564"/>
                <a:gd name="T56" fmla="*/ 173 w 384"/>
                <a:gd name="T57" fmla="*/ 258 h 564"/>
                <a:gd name="T58" fmla="*/ 190 w 384"/>
                <a:gd name="T59" fmla="*/ 174 h 564"/>
                <a:gd name="T60" fmla="*/ 210 w 384"/>
                <a:gd name="T61" fmla="*/ 191 h 564"/>
                <a:gd name="T62" fmla="*/ 173 w 384"/>
                <a:gd name="T63" fmla="*/ 19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4">
                  <a:moveTo>
                    <a:pt x="384" y="192"/>
                  </a:moveTo>
                  <a:lnTo>
                    <a:pt x="384" y="192"/>
                  </a:lnTo>
                  <a:cubicBezTo>
                    <a:pt x="384" y="86"/>
                    <a:pt x="298" y="0"/>
                    <a:pt x="192" y="0"/>
                  </a:cubicBezTo>
                  <a:cubicBezTo>
                    <a:pt x="86" y="0"/>
                    <a:pt x="0" y="86"/>
                    <a:pt x="0" y="192"/>
                  </a:cubicBezTo>
                  <a:cubicBezTo>
                    <a:pt x="0" y="259"/>
                    <a:pt x="34" y="321"/>
                    <a:pt x="90" y="356"/>
                  </a:cubicBezTo>
                  <a:lnTo>
                    <a:pt x="90" y="467"/>
                  </a:lnTo>
                  <a:cubicBezTo>
                    <a:pt x="90" y="467"/>
                    <a:pt x="91" y="467"/>
                    <a:pt x="91" y="467"/>
                  </a:cubicBezTo>
                  <a:lnTo>
                    <a:pt x="91" y="509"/>
                  </a:lnTo>
                  <a:cubicBezTo>
                    <a:pt x="91" y="539"/>
                    <a:pt x="115" y="564"/>
                    <a:pt x="146" y="564"/>
                  </a:cubicBezTo>
                  <a:lnTo>
                    <a:pt x="235" y="564"/>
                  </a:lnTo>
                  <a:cubicBezTo>
                    <a:pt x="266" y="564"/>
                    <a:pt x="290" y="539"/>
                    <a:pt x="290" y="509"/>
                  </a:cubicBezTo>
                  <a:lnTo>
                    <a:pt x="290" y="464"/>
                  </a:lnTo>
                  <a:cubicBezTo>
                    <a:pt x="290" y="462"/>
                    <a:pt x="290" y="461"/>
                    <a:pt x="289" y="460"/>
                  </a:cubicBezTo>
                  <a:lnTo>
                    <a:pt x="289" y="358"/>
                  </a:lnTo>
                  <a:cubicBezTo>
                    <a:pt x="348" y="324"/>
                    <a:pt x="384" y="261"/>
                    <a:pt x="384" y="192"/>
                  </a:cubicBezTo>
                  <a:close/>
                  <a:moveTo>
                    <a:pt x="20" y="192"/>
                  </a:moveTo>
                  <a:lnTo>
                    <a:pt x="20" y="192"/>
                  </a:lnTo>
                  <a:cubicBezTo>
                    <a:pt x="20" y="98"/>
                    <a:pt x="97" y="21"/>
                    <a:pt x="192" y="21"/>
                  </a:cubicBezTo>
                  <a:cubicBezTo>
                    <a:pt x="287" y="21"/>
                    <a:pt x="364" y="98"/>
                    <a:pt x="364" y="192"/>
                  </a:cubicBezTo>
                  <a:cubicBezTo>
                    <a:pt x="364" y="255"/>
                    <a:pt x="330" y="313"/>
                    <a:pt x="274" y="343"/>
                  </a:cubicBezTo>
                  <a:cubicBezTo>
                    <a:pt x="271" y="345"/>
                    <a:pt x="269" y="348"/>
                    <a:pt x="269" y="352"/>
                  </a:cubicBezTo>
                  <a:lnTo>
                    <a:pt x="269" y="454"/>
                  </a:lnTo>
                  <a:lnTo>
                    <a:pt x="221" y="454"/>
                  </a:lnTo>
                  <a:cubicBezTo>
                    <a:pt x="221" y="450"/>
                    <a:pt x="221" y="445"/>
                    <a:pt x="221" y="441"/>
                  </a:cubicBezTo>
                  <a:cubicBezTo>
                    <a:pt x="220" y="387"/>
                    <a:pt x="220" y="286"/>
                    <a:pt x="229" y="266"/>
                  </a:cubicBezTo>
                  <a:cubicBezTo>
                    <a:pt x="233" y="257"/>
                    <a:pt x="239" y="250"/>
                    <a:pt x="246" y="243"/>
                  </a:cubicBezTo>
                  <a:cubicBezTo>
                    <a:pt x="258" y="229"/>
                    <a:pt x="271" y="214"/>
                    <a:pt x="271" y="191"/>
                  </a:cubicBezTo>
                  <a:cubicBezTo>
                    <a:pt x="271" y="171"/>
                    <a:pt x="258" y="152"/>
                    <a:pt x="239" y="144"/>
                  </a:cubicBezTo>
                  <a:cubicBezTo>
                    <a:pt x="223" y="138"/>
                    <a:pt x="205" y="140"/>
                    <a:pt x="191" y="150"/>
                  </a:cubicBezTo>
                  <a:cubicBezTo>
                    <a:pt x="177" y="140"/>
                    <a:pt x="160" y="138"/>
                    <a:pt x="144" y="144"/>
                  </a:cubicBezTo>
                  <a:cubicBezTo>
                    <a:pt x="125" y="152"/>
                    <a:pt x="112" y="171"/>
                    <a:pt x="112" y="191"/>
                  </a:cubicBezTo>
                  <a:cubicBezTo>
                    <a:pt x="112" y="214"/>
                    <a:pt x="125" y="229"/>
                    <a:pt x="137" y="243"/>
                  </a:cubicBezTo>
                  <a:cubicBezTo>
                    <a:pt x="144" y="250"/>
                    <a:pt x="150" y="257"/>
                    <a:pt x="154" y="266"/>
                  </a:cubicBezTo>
                  <a:cubicBezTo>
                    <a:pt x="163" y="286"/>
                    <a:pt x="163" y="387"/>
                    <a:pt x="162" y="441"/>
                  </a:cubicBezTo>
                  <a:cubicBezTo>
                    <a:pt x="162" y="445"/>
                    <a:pt x="162" y="450"/>
                    <a:pt x="162" y="454"/>
                  </a:cubicBezTo>
                  <a:lnTo>
                    <a:pt x="111" y="454"/>
                  </a:lnTo>
                  <a:lnTo>
                    <a:pt x="111" y="350"/>
                  </a:lnTo>
                  <a:cubicBezTo>
                    <a:pt x="111" y="346"/>
                    <a:pt x="109" y="343"/>
                    <a:pt x="106" y="341"/>
                  </a:cubicBezTo>
                  <a:cubicBezTo>
                    <a:pt x="53" y="310"/>
                    <a:pt x="20" y="253"/>
                    <a:pt x="20" y="192"/>
                  </a:cubicBezTo>
                  <a:close/>
                  <a:moveTo>
                    <a:pt x="173" y="258"/>
                  </a:moveTo>
                  <a:lnTo>
                    <a:pt x="173" y="258"/>
                  </a:lnTo>
                  <a:cubicBezTo>
                    <a:pt x="168" y="246"/>
                    <a:pt x="160" y="238"/>
                    <a:pt x="152" y="229"/>
                  </a:cubicBezTo>
                  <a:cubicBezTo>
                    <a:pt x="141" y="217"/>
                    <a:pt x="132" y="207"/>
                    <a:pt x="132" y="191"/>
                  </a:cubicBezTo>
                  <a:cubicBezTo>
                    <a:pt x="132" y="179"/>
                    <a:pt x="140" y="168"/>
                    <a:pt x="152" y="163"/>
                  </a:cubicBezTo>
                  <a:cubicBezTo>
                    <a:pt x="158" y="161"/>
                    <a:pt x="164" y="160"/>
                    <a:pt x="170" y="162"/>
                  </a:cubicBezTo>
                  <a:cubicBezTo>
                    <a:pt x="161" y="167"/>
                    <a:pt x="153" y="176"/>
                    <a:pt x="153" y="191"/>
                  </a:cubicBezTo>
                  <a:cubicBezTo>
                    <a:pt x="153" y="212"/>
                    <a:pt x="170" y="229"/>
                    <a:pt x="191" y="229"/>
                  </a:cubicBezTo>
                  <a:cubicBezTo>
                    <a:pt x="213" y="229"/>
                    <a:pt x="230" y="212"/>
                    <a:pt x="230" y="191"/>
                  </a:cubicBezTo>
                  <a:cubicBezTo>
                    <a:pt x="230" y="176"/>
                    <a:pt x="220" y="168"/>
                    <a:pt x="211" y="162"/>
                  </a:cubicBezTo>
                  <a:cubicBezTo>
                    <a:pt x="217" y="160"/>
                    <a:pt x="224" y="160"/>
                    <a:pt x="231" y="163"/>
                  </a:cubicBezTo>
                  <a:cubicBezTo>
                    <a:pt x="243" y="168"/>
                    <a:pt x="251" y="179"/>
                    <a:pt x="251" y="191"/>
                  </a:cubicBezTo>
                  <a:cubicBezTo>
                    <a:pt x="251" y="207"/>
                    <a:pt x="242" y="217"/>
                    <a:pt x="231" y="229"/>
                  </a:cubicBezTo>
                  <a:cubicBezTo>
                    <a:pt x="223" y="238"/>
                    <a:pt x="215" y="246"/>
                    <a:pt x="210" y="258"/>
                  </a:cubicBezTo>
                  <a:cubicBezTo>
                    <a:pt x="201" y="280"/>
                    <a:pt x="200" y="357"/>
                    <a:pt x="200" y="441"/>
                  </a:cubicBezTo>
                  <a:cubicBezTo>
                    <a:pt x="200" y="445"/>
                    <a:pt x="200" y="450"/>
                    <a:pt x="201" y="454"/>
                  </a:cubicBezTo>
                  <a:lnTo>
                    <a:pt x="182" y="454"/>
                  </a:lnTo>
                  <a:cubicBezTo>
                    <a:pt x="182" y="450"/>
                    <a:pt x="182" y="445"/>
                    <a:pt x="183" y="441"/>
                  </a:cubicBezTo>
                  <a:cubicBezTo>
                    <a:pt x="183" y="357"/>
                    <a:pt x="182" y="280"/>
                    <a:pt x="173" y="258"/>
                  </a:cubicBezTo>
                  <a:close/>
                  <a:moveTo>
                    <a:pt x="190" y="174"/>
                  </a:moveTo>
                  <a:lnTo>
                    <a:pt x="190" y="174"/>
                  </a:lnTo>
                  <a:cubicBezTo>
                    <a:pt x="192" y="175"/>
                    <a:pt x="193" y="175"/>
                    <a:pt x="194" y="176"/>
                  </a:cubicBezTo>
                  <a:cubicBezTo>
                    <a:pt x="206" y="183"/>
                    <a:pt x="210" y="185"/>
                    <a:pt x="210" y="191"/>
                  </a:cubicBezTo>
                  <a:cubicBezTo>
                    <a:pt x="210" y="201"/>
                    <a:pt x="201" y="209"/>
                    <a:pt x="191" y="209"/>
                  </a:cubicBezTo>
                  <a:cubicBezTo>
                    <a:pt x="182" y="209"/>
                    <a:pt x="173" y="201"/>
                    <a:pt x="173" y="191"/>
                  </a:cubicBezTo>
                  <a:cubicBezTo>
                    <a:pt x="173" y="184"/>
                    <a:pt x="176" y="179"/>
                    <a:pt x="190" y="17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4"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5"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17614"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45004771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15857"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90588207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7197929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17614"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35171801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5327894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15857"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7143258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318021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637102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90156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1"/>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967639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8" name="AutoShape 3"/>
          <p:cNvSpPr>
            <a:spLocks noChangeAspect="1" noChangeArrowheads="1" noTextEdit="1"/>
          </p:cNvSpPr>
          <p:nvPr userDrawn="1"/>
        </p:nvSpPr>
        <p:spPr bwMode="auto">
          <a:xfrm>
            <a:off x="1016000" y="3182938"/>
            <a:ext cx="2832100" cy="283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Freeform 5"/>
          <p:cNvSpPr>
            <a:spLocks/>
          </p:cNvSpPr>
          <p:nvPr userDrawn="1"/>
        </p:nvSpPr>
        <p:spPr bwMode="auto">
          <a:xfrm>
            <a:off x="1016000" y="3182938"/>
            <a:ext cx="2841625" cy="2841625"/>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6" name="Freeform 6"/>
          <p:cNvSpPr>
            <a:spLocks noEditPoints="1"/>
          </p:cNvSpPr>
          <p:nvPr userDrawn="1"/>
        </p:nvSpPr>
        <p:spPr bwMode="auto">
          <a:xfrm>
            <a:off x="1417638" y="3567113"/>
            <a:ext cx="2124075" cy="2125663"/>
          </a:xfrm>
          <a:custGeom>
            <a:avLst/>
            <a:gdLst>
              <a:gd name="T0" fmla="*/ 1821 w 2223"/>
              <a:gd name="T1" fmla="*/ 1797 h 2226"/>
              <a:gd name="T2" fmla="*/ 1821 w 2223"/>
              <a:gd name="T3" fmla="*/ 1797 h 2226"/>
              <a:gd name="T4" fmla="*/ 1498 w 2223"/>
              <a:gd name="T5" fmla="*/ 1474 h 2226"/>
              <a:gd name="T6" fmla="*/ 1821 w 2223"/>
              <a:gd name="T7" fmla="*/ 1151 h 2226"/>
              <a:gd name="T8" fmla="*/ 2143 w 2223"/>
              <a:gd name="T9" fmla="*/ 1474 h 2226"/>
              <a:gd name="T10" fmla="*/ 1821 w 2223"/>
              <a:gd name="T11" fmla="*/ 1797 h 2226"/>
              <a:gd name="T12" fmla="*/ 451 w 2223"/>
              <a:gd name="T13" fmla="*/ 580 h 2226"/>
              <a:gd name="T14" fmla="*/ 451 w 2223"/>
              <a:gd name="T15" fmla="*/ 580 h 2226"/>
              <a:gd name="T16" fmla="*/ 951 w 2223"/>
              <a:gd name="T17" fmla="*/ 80 h 2226"/>
              <a:gd name="T18" fmla="*/ 1451 w 2223"/>
              <a:gd name="T19" fmla="*/ 580 h 2226"/>
              <a:gd name="T20" fmla="*/ 951 w 2223"/>
              <a:gd name="T21" fmla="*/ 1080 h 2226"/>
              <a:gd name="T22" fmla="*/ 451 w 2223"/>
              <a:gd name="T23" fmla="*/ 580 h 2226"/>
              <a:gd name="T24" fmla="*/ 725 w 2223"/>
              <a:gd name="T25" fmla="*/ 1823 h 2226"/>
              <a:gd name="T26" fmla="*/ 725 w 2223"/>
              <a:gd name="T27" fmla="*/ 1823 h 2226"/>
              <a:gd name="T28" fmla="*/ 403 w 2223"/>
              <a:gd name="T29" fmla="*/ 2146 h 2226"/>
              <a:gd name="T30" fmla="*/ 80 w 2223"/>
              <a:gd name="T31" fmla="*/ 1823 h 2226"/>
              <a:gd name="T32" fmla="*/ 403 w 2223"/>
              <a:gd name="T33" fmla="*/ 1501 h 2226"/>
              <a:gd name="T34" fmla="*/ 725 w 2223"/>
              <a:gd name="T35" fmla="*/ 1823 h 2226"/>
              <a:gd name="T36" fmla="*/ 1821 w 2223"/>
              <a:gd name="T37" fmla="*/ 1072 h 2226"/>
              <a:gd name="T38" fmla="*/ 1821 w 2223"/>
              <a:gd name="T39" fmla="*/ 1072 h 2226"/>
              <a:gd name="T40" fmla="*/ 1535 w 2223"/>
              <a:gd name="T41" fmla="*/ 1191 h 2226"/>
              <a:gd name="T42" fmla="*/ 1347 w 2223"/>
              <a:gd name="T43" fmla="*/ 1003 h 2226"/>
              <a:gd name="T44" fmla="*/ 1531 w 2223"/>
              <a:gd name="T45" fmla="*/ 580 h 2226"/>
              <a:gd name="T46" fmla="*/ 951 w 2223"/>
              <a:gd name="T47" fmla="*/ 0 h 2226"/>
              <a:gd name="T48" fmla="*/ 372 w 2223"/>
              <a:gd name="T49" fmla="*/ 580 h 2226"/>
              <a:gd name="T50" fmla="*/ 631 w 2223"/>
              <a:gd name="T51" fmla="*/ 1063 h 2226"/>
              <a:gd name="T52" fmla="*/ 520 w 2223"/>
              <a:gd name="T53" fmla="*/ 1438 h 2226"/>
              <a:gd name="T54" fmla="*/ 403 w 2223"/>
              <a:gd name="T55" fmla="*/ 1421 h 2226"/>
              <a:gd name="T56" fmla="*/ 0 w 2223"/>
              <a:gd name="T57" fmla="*/ 1823 h 2226"/>
              <a:gd name="T58" fmla="*/ 403 w 2223"/>
              <a:gd name="T59" fmla="*/ 2226 h 2226"/>
              <a:gd name="T60" fmla="*/ 805 w 2223"/>
              <a:gd name="T61" fmla="*/ 1823 h 2226"/>
              <a:gd name="T62" fmla="*/ 594 w 2223"/>
              <a:gd name="T63" fmla="*/ 1469 h 2226"/>
              <a:gd name="T64" fmla="*/ 702 w 2223"/>
              <a:gd name="T65" fmla="*/ 1102 h 2226"/>
              <a:gd name="T66" fmla="*/ 951 w 2223"/>
              <a:gd name="T67" fmla="*/ 1160 h 2226"/>
              <a:gd name="T68" fmla="*/ 1285 w 2223"/>
              <a:gd name="T69" fmla="*/ 1053 h 2226"/>
              <a:gd name="T70" fmla="*/ 1485 w 2223"/>
              <a:gd name="T71" fmla="*/ 1253 h 2226"/>
              <a:gd name="T72" fmla="*/ 1418 w 2223"/>
              <a:gd name="T73" fmla="*/ 1474 h 2226"/>
              <a:gd name="T74" fmla="*/ 1821 w 2223"/>
              <a:gd name="T75" fmla="*/ 1876 h 2226"/>
              <a:gd name="T76" fmla="*/ 2223 w 2223"/>
              <a:gd name="T77" fmla="*/ 1474 h 2226"/>
              <a:gd name="T78" fmla="*/ 1821 w 2223"/>
              <a:gd name="T79" fmla="*/ 1072 h 2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23" h="2226">
                <a:moveTo>
                  <a:pt x="1821" y="1797"/>
                </a:moveTo>
                <a:lnTo>
                  <a:pt x="1821" y="1797"/>
                </a:lnTo>
                <a:cubicBezTo>
                  <a:pt x="1643" y="1797"/>
                  <a:pt x="1498" y="1652"/>
                  <a:pt x="1498" y="1474"/>
                </a:cubicBezTo>
                <a:cubicBezTo>
                  <a:pt x="1498" y="1296"/>
                  <a:pt x="1643" y="1151"/>
                  <a:pt x="1821" y="1151"/>
                </a:cubicBezTo>
                <a:cubicBezTo>
                  <a:pt x="1999" y="1151"/>
                  <a:pt x="2143" y="1296"/>
                  <a:pt x="2143" y="1474"/>
                </a:cubicBezTo>
                <a:cubicBezTo>
                  <a:pt x="2143" y="1652"/>
                  <a:pt x="1999" y="1797"/>
                  <a:pt x="1821" y="1797"/>
                </a:cubicBezTo>
                <a:close/>
                <a:moveTo>
                  <a:pt x="451" y="580"/>
                </a:moveTo>
                <a:lnTo>
                  <a:pt x="451" y="580"/>
                </a:lnTo>
                <a:cubicBezTo>
                  <a:pt x="451" y="304"/>
                  <a:pt x="676" y="80"/>
                  <a:pt x="951" y="80"/>
                </a:cubicBezTo>
                <a:cubicBezTo>
                  <a:pt x="1227" y="80"/>
                  <a:pt x="1451" y="304"/>
                  <a:pt x="1451" y="580"/>
                </a:cubicBezTo>
                <a:cubicBezTo>
                  <a:pt x="1451" y="856"/>
                  <a:pt x="1227" y="1080"/>
                  <a:pt x="951" y="1080"/>
                </a:cubicBezTo>
                <a:cubicBezTo>
                  <a:pt x="676" y="1080"/>
                  <a:pt x="451" y="856"/>
                  <a:pt x="451" y="580"/>
                </a:cubicBezTo>
                <a:close/>
                <a:moveTo>
                  <a:pt x="725" y="1823"/>
                </a:moveTo>
                <a:lnTo>
                  <a:pt x="725" y="1823"/>
                </a:lnTo>
                <a:cubicBezTo>
                  <a:pt x="725" y="2001"/>
                  <a:pt x="581" y="2146"/>
                  <a:pt x="403" y="2146"/>
                </a:cubicBezTo>
                <a:cubicBezTo>
                  <a:pt x="225" y="2146"/>
                  <a:pt x="80" y="2001"/>
                  <a:pt x="80" y="1823"/>
                </a:cubicBezTo>
                <a:cubicBezTo>
                  <a:pt x="80" y="1645"/>
                  <a:pt x="225" y="1501"/>
                  <a:pt x="403" y="1501"/>
                </a:cubicBezTo>
                <a:cubicBezTo>
                  <a:pt x="581" y="1501"/>
                  <a:pt x="725" y="1645"/>
                  <a:pt x="725" y="1823"/>
                </a:cubicBezTo>
                <a:close/>
                <a:moveTo>
                  <a:pt x="1821" y="1072"/>
                </a:moveTo>
                <a:lnTo>
                  <a:pt x="1821" y="1072"/>
                </a:lnTo>
                <a:cubicBezTo>
                  <a:pt x="1709" y="1072"/>
                  <a:pt x="1608" y="1117"/>
                  <a:pt x="1535" y="1191"/>
                </a:cubicBezTo>
                <a:lnTo>
                  <a:pt x="1347" y="1003"/>
                </a:lnTo>
                <a:cubicBezTo>
                  <a:pt x="1460" y="897"/>
                  <a:pt x="1531" y="747"/>
                  <a:pt x="1531" y="580"/>
                </a:cubicBezTo>
                <a:cubicBezTo>
                  <a:pt x="1531" y="260"/>
                  <a:pt x="1271" y="0"/>
                  <a:pt x="951" y="0"/>
                </a:cubicBezTo>
                <a:cubicBezTo>
                  <a:pt x="632" y="0"/>
                  <a:pt x="372" y="260"/>
                  <a:pt x="372" y="580"/>
                </a:cubicBezTo>
                <a:cubicBezTo>
                  <a:pt x="372" y="781"/>
                  <a:pt x="475" y="959"/>
                  <a:pt x="631" y="1063"/>
                </a:cubicBezTo>
                <a:lnTo>
                  <a:pt x="520" y="1438"/>
                </a:lnTo>
                <a:cubicBezTo>
                  <a:pt x="483" y="1427"/>
                  <a:pt x="444" y="1421"/>
                  <a:pt x="403" y="1421"/>
                </a:cubicBezTo>
                <a:cubicBezTo>
                  <a:pt x="181" y="1421"/>
                  <a:pt x="0" y="1601"/>
                  <a:pt x="0" y="1823"/>
                </a:cubicBezTo>
                <a:cubicBezTo>
                  <a:pt x="0" y="2045"/>
                  <a:pt x="181" y="2226"/>
                  <a:pt x="403" y="2226"/>
                </a:cubicBezTo>
                <a:cubicBezTo>
                  <a:pt x="625" y="2226"/>
                  <a:pt x="805" y="2045"/>
                  <a:pt x="805" y="1823"/>
                </a:cubicBezTo>
                <a:cubicBezTo>
                  <a:pt x="805" y="1671"/>
                  <a:pt x="720" y="1538"/>
                  <a:pt x="594" y="1469"/>
                </a:cubicBezTo>
                <a:lnTo>
                  <a:pt x="702" y="1102"/>
                </a:lnTo>
                <a:cubicBezTo>
                  <a:pt x="778" y="1139"/>
                  <a:pt x="862" y="1160"/>
                  <a:pt x="951" y="1160"/>
                </a:cubicBezTo>
                <a:cubicBezTo>
                  <a:pt x="1075" y="1160"/>
                  <a:pt x="1190" y="1120"/>
                  <a:pt x="1285" y="1053"/>
                </a:cubicBezTo>
                <a:lnTo>
                  <a:pt x="1485" y="1253"/>
                </a:lnTo>
                <a:cubicBezTo>
                  <a:pt x="1443" y="1317"/>
                  <a:pt x="1418" y="1392"/>
                  <a:pt x="1418" y="1474"/>
                </a:cubicBezTo>
                <a:cubicBezTo>
                  <a:pt x="1418" y="1696"/>
                  <a:pt x="1599" y="1876"/>
                  <a:pt x="1821" y="1876"/>
                </a:cubicBezTo>
                <a:cubicBezTo>
                  <a:pt x="2042" y="1876"/>
                  <a:pt x="2223" y="1696"/>
                  <a:pt x="2223" y="1474"/>
                </a:cubicBezTo>
                <a:cubicBezTo>
                  <a:pt x="2223" y="1252"/>
                  <a:pt x="2042" y="1072"/>
                  <a:pt x="1821" y="10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3"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4"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04241828"/>
      </p:ext>
    </p:extLst>
  </p:cSld>
  <p:clrMapOvr>
    <a:masterClrMapping/>
  </p:clrMapOvr>
  <p:transition spd="slow">
    <p:push/>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8246127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57921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00580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531427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693196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7"/>
            <a:ext cx="10237786"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1097939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4"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6"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7" name="Rectangle 6"/>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50430605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700" spc="-150"/>
            </a:lvl1pPr>
          </a:lstStyle>
          <a:p>
            <a:pPr lvl="0"/>
            <a:r>
              <a:rPr lang="en-US" smtClean="0"/>
              <a:t>Click to edit Master text styles</a:t>
            </a:r>
          </a:p>
        </p:txBody>
      </p:sp>
    </p:spTree>
    <p:extLst>
      <p:ext uri="{BB962C8B-B14F-4D97-AF65-F5344CB8AC3E}">
        <p14:creationId xmlns:p14="http://schemas.microsoft.com/office/powerpoint/2010/main" val="4030731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434" indent="0">
              <a:buNone/>
              <a:defRPr sz="2000">
                <a:gradFill>
                  <a:gsLst>
                    <a:gs pos="100000">
                      <a:schemeClr val="bg2"/>
                    </a:gs>
                    <a:gs pos="6000">
                      <a:schemeClr val="bg2"/>
                    </a:gs>
                  </a:gsLst>
                  <a:lin ang="5400000" scaled="0"/>
                </a:gradFill>
              </a:defRPr>
            </a:lvl3pPr>
            <a:lvl4pPr marL="456530" indent="0">
              <a:buNone/>
              <a:defRPr sz="2000">
                <a:gradFill>
                  <a:gsLst>
                    <a:gs pos="100000">
                      <a:schemeClr val="bg2"/>
                    </a:gs>
                    <a:gs pos="6000">
                      <a:schemeClr val="bg2"/>
                    </a:gs>
                  </a:gsLst>
                  <a:lin ang="5400000" scaled="0"/>
                </a:gradFill>
              </a:defRPr>
            </a:lvl4pPr>
            <a:lvl5pPr marL="692721"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456571779"/>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434" indent="0">
              <a:buNone/>
              <a:defRPr sz="2000">
                <a:gradFill>
                  <a:gsLst>
                    <a:gs pos="100000">
                      <a:schemeClr val="bg2"/>
                    </a:gs>
                    <a:gs pos="0">
                      <a:schemeClr val="bg2"/>
                    </a:gs>
                  </a:gsLst>
                  <a:lin ang="5400000" scaled="0"/>
                </a:gradFill>
              </a:defRPr>
            </a:lvl3pPr>
            <a:lvl4pPr marL="456530" indent="0">
              <a:buNone/>
              <a:defRPr sz="2000">
                <a:gradFill>
                  <a:gsLst>
                    <a:gs pos="100000">
                      <a:schemeClr val="bg2"/>
                    </a:gs>
                    <a:gs pos="0">
                      <a:schemeClr val="bg2"/>
                    </a:gs>
                  </a:gsLst>
                  <a:lin ang="5400000" scaled="0"/>
                </a:gradFill>
              </a:defRPr>
            </a:lvl4pPr>
            <a:lvl5pPr marL="692721"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44038"/>
          <a:stretch/>
        </p:blipFill>
        <p:spPr>
          <a:xfrm>
            <a:off x="11021439" y="6153596"/>
            <a:ext cx="651450" cy="548640"/>
          </a:xfrm>
          <a:prstGeom prst="rect">
            <a:avLst/>
          </a:prstGeom>
        </p:spPr>
      </p:pic>
    </p:spTree>
    <p:extLst>
      <p:ext uri="{BB962C8B-B14F-4D97-AF65-F5344CB8AC3E}">
        <p14:creationId xmlns:p14="http://schemas.microsoft.com/office/powerpoint/2010/main" val="269441742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quot;special&quot; slides">
    <p:spTree>
      <p:nvGrpSpPr>
        <p:cNvPr id="1" name=""/>
        <p:cNvGrpSpPr/>
        <p:nvPr/>
      </p:nvGrpSpPr>
      <p:grpSpPr>
        <a:xfrm>
          <a:off x="0" y="0"/>
          <a:ext cx="0" cy="0"/>
          <a:chOff x="0" y="0"/>
          <a:chExt cx="0" cy="0"/>
        </a:xfrm>
      </p:grpSpPr>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25" name="Group 10"/>
          <p:cNvGrpSpPr>
            <a:grpSpLocks noChangeAspect="1"/>
          </p:cNvGrpSpPr>
          <p:nvPr userDrawn="1"/>
        </p:nvGrpSpPr>
        <p:grpSpPr bwMode="auto">
          <a:xfrm>
            <a:off x="1016000" y="3182938"/>
            <a:ext cx="2832100" cy="2832100"/>
            <a:chOff x="640" y="2005"/>
            <a:chExt cx="1784" cy="1784"/>
          </a:xfrm>
        </p:grpSpPr>
        <p:sp>
          <p:nvSpPr>
            <p:cNvPr id="26" name="AutoShape 9"/>
            <p:cNvSpPr>
              <a:spLocks noChangeAspect="1" noChangeArrowheads="1" noTextEdit="1"/>
            </p:cNvSpPr>
            <p:nvPr userDrawn="1"/>
          </p:nvSpPr>
          <p:spPr bwMode="auto">
            <a:xfrm>
              <a:off x="640" y="2005"/>
              <a:ext cx="1784" cy="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11"/>
            <p:cNvSpPr>
              <a:spLocks/>
            </p:cNvSpPr>
            <p:nvPr userDrawn="1"/>
          </p:nvSpPr>
          <p:spPr bwMode="auto">
            <a:xfrm>
              <a:off x="640" y="2005"/>
              <a:ext cx="1790" cy="1790"/>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8" name="Freeform 12"/>
            <p:cNvSpPr>
              <a:spLocks/>
            </p:cNvSpPr>
            <p:nvPr userDrawn="1"/>
          </p:nvSpPr>
          <p:spPr bwMode="auto">
            <a:xfrm>
              <a:off x="892" y="2262"/>
              <a:ext cx="1270" cy="1270"/>
            </a:xfrm>
            <a:custGeom>
              <a:avLst/>
              <a:gdLst>
                <a:gd name="T0" fmla="*/ 2111 w 2111"/>
                <a:gd name="T1" fmla="*/ 1056 h 2111"/>
                <a:gd name="T2" fmla="*/ 2111 w 2111"/>
                <a:gd name="T3" fmla="*/ 1056 h 2111"/>
                <a:gd name="T4" fmla="*/ 1055 w 2111"/>
                <a:gd name="T5" fmla="*/ 2111 h 2111"/>
                <a:gd name="T6" fmla="*/ 0 w 2111"/>
                <a:gd name="T7" fmla="*/ 1056 h 2111"/>
                <a:gd name="T8" fmla="*/ 1055 w 2111"/>
                <a:gd name="T9" fmla="*/ 0 h 2111"/>
                <a:gd name="T10" fmla="*/ 2111 w 2111"/>
                <a:gd name="T11" fmla="*/ 1056 h 2111"/>
                <a:gd name="T12" fmla="*/ 2111 w 2111"/>
                <a:gd name="T13" fmla="*/ 1056 h 2111"/>
              </a:gdLst>
              <a:ahLst/>
              <a:cxnLst>
                <a:cxn ang="0">
                  <a:pos x="T0" y="T1"/>
                </a:cxn>
                <a:cxn ang="0">
                  <a:pos x="T2" y="T3"/>
                </a:cxn>
                <a:cxn ang="0">
                  <a:pos x="T4" y="T5"/>
                </a:cxn>
                <a:cxn ang="0">
                  <a:pos x="T6" y="T7"/>
                </a:cxn>
                <a:cxn ang="0">
                  <a:pos x="T8" y="T9"/>
                </a:cxn>
                <a:cxn ang="0">
                  <a:pos x="T10" y="T11"/>
                </a:cxn>
                <a:cxn ang="0">
                  <a:pos x="T12" y="T13"/>
                </a:cxn>
              </a:cxnLst>
              <a:rect l="0" t="0" r="r" b="b"/>
              <a:pathLst>
                <a:path w="2111" h="2111">
                  <a:moveTo>
                    <a:pt x="2111" y="1056"/>
                  </a:moveTo>
                  <a:lnTo>
                    <a:pt x="2111" y="1056"/>
                  </a:lnTo>
                  <a:cubicBezTo>
                    <a:pt x="2111" y="1639"/>
                    <a:pt x="1638" y="2111"/>
                    <a:pt x="1055" y="2111"/>
                  </a:cubicBezTo>
                  <a:cubicBezTo>
                    <a:pt x="472" y="2111"/>
                    <a:pt x="0" y="1639"/>
                    <a:pt x="0" y="1056"/>
                  </a:cubicBezTo>
                  <a:cubicBezTo>
                    <a:pt x="0" y="473"/>
                    <a:pt x="472" y="0"/>
                    <a:pt x="1055" y="0"/>
                  </a:cubicBezTo>
                  <a:cubicBezTo>
                    <a:pt x="1638" y="0"/>
                    <a:pt x="2111" y="473"/>
                    <a:pt x="2111" y="1056"/>
                  </a:cubicBezTo>
                  <a:lnTo>
                    <a:pt x="2111" y="1056"/>
                  </a:lnTo>
                  <a:close/>
                </a:path>
              </a:pathLst>
            </a:custGeom>
            <a:noFill/>
            <a:ln w="762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9" name="Freeform 13"/>
            <p:cNvSpPr>
              <a:spLocks/>
            </p:cNvSpPr>
            <p:nvPr userDrawn="1"/>
          </p:nvSpPr>
          <p:spPr bwMode="auto">
            <a:xfrm>
              <a:off x="1373" y="2560"/>
              <a:ext cx="505" cy="674"/>
            </a:xfrm>
            <a:custGeom>
              <a:avLst/>
              <a:gdLst>
                <a:gd name="T0" fmla="*/ 839 w 839"/>
                <a:gd name="T1" fmla="*/ 560 h 1119"/>
                <a:gd name="T2" fmla="*/ 839 w 839"/>
                <a:gd name="T3" fmla="*/ 560 h 1119"/>
                <a:gd name="T4" fmla="*/ 0 w 839"/>
                <a:gd name="T5" fmla="*/ 1119 h 1119"/>
                <a:gd name="T6" fmla="*/ 0 w 839"/>
                <a:gd name="T7" fmla="*/ 0 h 1119"/>
                <a:gd name="T8" fmla="*/ 839 w 839"/>
                <a:gd name="T9" fmla="*/ 560 h 1119"/>
              </a:gdLst>
              <a:ahLst/>
              <a:cxnLst>
                <a:cxn ang="0">
                  <a:pos x="T0" y="T1"/>
                </a:cxn>
                <a:cxn ang="0">
                  <a:pos x="T2" y="T3"/>
                </a:cxn>
                <a:cxn ang="0">
                  <a:pos x="T4" y="T5"/>
                </a:cxn>
                <a:cxn ang="0">
                  <a:pos x="T6" y="T7"/>
                </a:cxn>
                <a:cxn ang="0">
                  <a:pos x="T8" y="T9"/>
                </a:cxn>
              </a:cxnLst>
              <a:rect l="0" t="0" r="r" b="b"/>
              <a:pathLst>
                <a:path w="839" h="1119">
                  <a:moveTo>
                    <a:pt x="839" y="560"/>
                  </a:moveTo>
                  <a:lnTo>
                    <a:pt x="839" y="560"/>
                  </a:lnTo>
                  <a:lnTo>
                    <a:pt x="0" y="1119"/>
                  </a:lnTo>
                  <a:lnTo>
                    <a:pt x="0" y="0"/>
                  </a:lnTo>
                  <a:lnTo>
                    <a:pt x="839" y="56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8345443"/>
      </p:ext>
    </p:extLst>
  </p:cSld>
  <p:clrMapOvr>
    <a:masterClrMapping/>
  </p:clrMapOvr>
  <p:transition spd="slow">
    <p:push/>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747" indent="-283747">
              <a:buFont typeface="Wingdings" pitchFamily="2" charset="2"/>
              <a:buChar char=""/>
              <a:defRPr sz="4000"/>
            </a:lvl1pPr>
            <a:lvl2pPr marL="516767" indent="-233021">
              <a:buFont typeface="Wingdings" pitchFamily="2" charset="2"/>
              <a:buChar char=""/>
              <a:defRPr>
                <a:latin typeface="+mn-lt"/>
              </a:defRPr>
            </a:lvl2pPr>
            <a:lvl3pPr marL="740275" indent="-223510">
              <a:buFont typeface="Wingdings" pitchFamily="2" charset="2"/>
              <a:buChar char=""/>
              <a:tabLst/>
              <a:defRPr>
                <a:latin typeface="+mn-lt"/>
              </a:defRPr>
            </a:lvl3pPr>
            <a:lvl4pPr marL="913058" indent="-172784">
              <a:buFont typeface="Wingdings" pitchFamily="2" charset="2"/>
              <a:buChar char=""/>
              <a:defRPr>
                <a:latin typeface="+mn-lt"/>
              </a:defRPr>
            </a:lvl4pPr>
            <a:lvl5pPr marL="1085843" indent="-17278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66418799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00">
                      <a:schemeClr val="tx2"/>
                    </a:gs>
                    <a:gs pos="0">
                      <a:schemeClr val="tx2"/>
                    </a:gs>
                  </a:gsLst>
                  <a:lin ang="5400000" scaled="0"/>
                </a:gradFill>
                <a:latin typeface="+mj-lt"/>
              </a:defRPr>
            </a:lvl1pPr>
            <a:lvl2pPr marL="0" indent="0">
              <a:buNone/>
              <a:defRPr sz="2000"/>
            </a:lvl2pPr>
            <a:lvl3pPr marL="233021" indent="0">
              <a:buNone/>
              <a:defRPr sz="2000"/>
            </a:lvl3pPr>
            <a:lvl4pPr marL="456530" indent="0">
              <a:buNone/>
              <a:defRPr sz="2000"/>
            </a:lvl4pPr>
            <a:lvl5pPr marL="692721"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00">
                      <a:schemeClr val="tx2"/>
                    </a:gs>
                    <a:gs pos="0">
                      <a:schemeClr val="tx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81590978"/>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021" indent="0">
              <a:buNone/>
              <a:defRPr sz="2000">
                <a:gradFill>
                  <a:gsLst>
                    <a:gs pos="1000">
                      <a:schemeClr val="bg2"/>
                    </a:gs>
                    <a:gs pos="98000">
                      <a:schemeClr val="bg2"/>
                    </a:gs>
                  </a:gsLst>
                  <a:lin ang="5400000" scaled="0"/>
                </a:gradFill>
              </a:defRPr>
            </a:lvl3pPr>
            <a:lvl4pPr marL="456530" indent="0">
              <a:buNone/>
              <a:defRPr sz="2000">
                <a:gradFill>
                  <a:gsLst>
                    <a:gs pos="1000">
                      <a:schemeClr val="bg2"/>
                    </a:gs>
                    <a:gs pos="98000">
                      <a:schemeClr val="bg2"/>
                    </a:gs>
                  </a:gsLst>
                  <a:lin ang="5400000" scaled="0"/>
                </a:gradFill>
              </a:defRPr>
            </a:lvl4pPr>
            <a:lvl5pPr marL="692721"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768548309"/>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1"/>
            <a:ext cx="5394960" cy="2351413"/>
          </a:xfrm>
        </p:spPr>
        <p:txBody>
          <a:bodyPr>
            <a:spAutoFit/>
          </a:bodyPr>
          <a:lstStyle>
            <a:lvl1pPr marL="291671" indent="-291671">
              <a:spcBef>
                <a:spcPts val="1198"/>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defRPr sz="2000"/>
            </a:lvl2pPr>
            <a:lvl3pPr marL="684795" indent="-164858">
              <a:tabLst/>
              <a:defRPr sz="2000"/>
            </a:lvl3pPr>
            <a:lvl4pPr marL="862333" indent="-177539">
              <a:defRPr/>
            </a:lvl4pPr>
            <a:lvl5pPr marL="1027191" indent="-164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227" indent="-339227">
              <a:spcBef>
                <a:spcPts val="1198"/>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79537049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3321522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91370481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6"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81871061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6479004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creen grabs">
    <p:spTree>
      <p:nvGrpSpPr>
        <p:cNvPr id="1" name=""/>
        <p:cNvGrpSpPr/>
        <p:nvPr/>
      </p:nvGrpSpPr>
      <p:grpSpPr>
        <a:xfrm>
          <a:off x="0" y="0"/>
          <a:ext cx="0" cy="0"/>
          <a:chOff x="0" y="0"/>
          <a:chExt cx="0" cy="0"/>
        </a:xfrm>
      </p:grpSpPr>
      <p:sp>
        <p:nvSpPr>
          <p:cNvPr id="2" name="Rectangle 1"/>
          <p:cNvSpPr/>
          <p:nvPr userDrawn="1"/>
        </p:nvSpPr>
        <p:spPr bwMode="white">
          <a:xfrm>
            <a:off x="-1"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265" y="1069242"/>
            <a:ext cx="3692928" cy="2517107"/>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4696140" y="1115402"/>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1"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49280507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9462507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spTree>
      <p:nvGrpSpPr>
        <p:cNvPr id="1" name=""/>
        <p:cNvGrpSpPr/>
        <p:nvPr/>
      </p:nvGrpSpPr>
      <p:grpSpPr>
        <a:xfrm>
          <a:off x="0" y="0"/>
          <a:ext cx="0" cy="0"/>
          <a:chOff x="0" y="0"/>
          <a:chExt cx="0" cy="0"/>
        </a:xfrm>
      </p:grpSpPr>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5"/>
            <a:ext cx="7162800" cy="2841131"/>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8" name="Group 4"/>
          <p:cNvGrpSpPr>
            <a:grpSpLocks noChangeAspect="1"/>
          </p:cNvGrpSpPr>
          <p:nvPr userDrawn="1"/>
        </p:nvGrpSpPr>
        <p:grpSpPr bwMode="auto">
          <a:xfrm>
            <a:off x="1008063" y="3187700"/>
            <a:ext cx="2844800" cy="2824163"/>
            <a:chOff x="635" y="2008"/>
            <a:chExt cx="1792" cy="1779"/>
          </a:xfrm>
        </p:grpSpPr>
        <p:sp>
          <p:nvSpPr>
            <p:cNvPr id="12" name="AutoShape 3"/>
            <p:cNvSpPr>
              <a:spLocks noChangeAspect="1" noChangeArrowheads="1" noTextEdit="1"/>
            </p:cNvSpPr>
            <p:nvPr userDrawn="1"/>
          </p:nvSpPr>
          <p:spPr bwMode="auto">
            <a:xfrm>
              <a:off x="635" y="2008"/>
              <a:ext cx="1792" cy="17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6" name="Freeform 5"/>
            <p:cNvSpPr>
              <a:spLocks/>
            </p:cNvSpPr>
            <p:nvPr userDrawn="1"/>
          </p:nvSpPr>
          <p:spPr bwMode="auto">
            <a:xfrm>
              <a:off x="635" y="1999"/>
              <a:ext cx="1818" cy="1805"/>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Freeform 6"/>
            <p:cNvSpPr>
              <a:spLocks noEditPoints="1"/>
            </p:cNvSpPr>
            <p:nvPr userDrawn="1"/>
          </p:nvSpPr>
          <p:spPr bwMode="auto">
            <a:xfrm>
              <a:off x="1003" y="2379"/>
              <a:ext cx="1101" cy="1100"/>
            </a:xfrm>
            <a:custGeom>
              <a:avLst/>
              <a:gdLst>
                <a:gd name="T0" fmla="*/ 603 w 625"/>
                <a:gd name="T1" fmla="*/ 503 h 629"/>
                <a:gd name="T2" fmla="*/ 603 w 625"/>
                <a:gd name="T3" fmla="*/ 503 h 629"/>
                <a:gd name="T4" fmla="*/ 210 w 625"/>
                <a:gd name="T5" fmla="*/ 503 h 629"/>
                <a:gd name="T6" fmla="*/ 199 w 625"/>
                <a:gd name="T7" fmla="*/ 514 h 629"/>
                <a:gd name="T8" fmla="*/ 199 w 625"/>
                <a:gd name="T9" fmla="*/ 590 h 629"/>
                <a:gd name="T10" fmla="*/ 117 w 625"/>
                <a:gd name="T11" fmla="*/ 506 h 629"/>
                <a:gd name="T12" fmla="*/ 109 w 625"/>
                <a:gd name="T13" fmla="*/ 503 h 629"/>
                <a:gd name="T14" fmla="*/ 23 w 625"/>
                <a:gd name="T15" fmla="*/ 503 h 629"/>
                <a:gd name="T16" fmla="*/ 23 w 625"/>
                <a:gd name="T17" fmla="*/ 22 h 629"/>
                <a:gd name="T18" fmla="*/ 603 w 625"/>
                <a:gd name="T19" fmla="*/ 22 h 629"/>
                <a:gd name="T20" fmla="*/ 603 w 625"/>
                <a:gd name="T21" fmla="*/ 503 h 629"/>
                <a:gd name="T22" fmla="*/ 614 w 625"/>
                <a:gd name="T23" fmla="*/ 0 h 629"/>
                <a:gd name="T24" fmla="*/ 614 w 625"/>
                <a:gd name="T25" fmla="*/ 0 h 629"/>
                <a:gd name="T26" fmla="*/ 12 w 625"/>
                <a:gd name="T27" fmla="*/ 0 h 629"/>
                <a:gd name="T28" fmla="*/ 0 w 625"/>
                <a:gd name="T29" fmla="*/ 11 h 629"/>
                <a:gd name="T30" fmla="*/ 0 w 625"/>
                <a:gd name="T31" fmla="*/ 514 h 629"/>
                <a:gd name="T32" fmla="*/ 12 w 625"/>
                <a:gd name="T33" fmla="*/ 525 h 629"/>
                <a:gd name="T34" fmla="*/ 104 w 625"/>
                <a:gd name="T35" fmla="*/ 525 h 629"/>
                <a:gd name="T36" fmla="*/ 202 w 625"/>
                <a:gd name="T37" fmla="*/ 625 h 629"/>
                <a:gd name="T38" fmla="*/ 210 w 625"/>
                <a:gd name="T39" fmla="*/ 629 h 629"/>
                <a:gd name="T40" fmla="*/ 214 w 625"/>
                <a:gd name="T41" fmla="*/ 628 h 629"/>
                <a:gd name="T42" fmla="*/ 221 w 625"/>
                <a:gd name="T43" fmla="*/ 617 h 629"/>
                <a:gd name="T44" fmla="*/ 221 w 625"/>
                <a:gd name="T45" fmla="*/ 525 h 629"/>
                <a:gd name="T46" fmla="*/ 614 w 625"/>
                <a:gd name="T47" fmla="*/ 525 h 629"/>
                <a:gd name="T48" fmla="*/ 625 w 625"/>
                <a:gd name="T49" fmla="*/ 514 h 629"/>
                <a:gd name="T50" fmla="*/ 625 w 625"/>
                <a:gd name="T51" fmla="*/ 11 h 629"/>
                <a:gd name="T52" fmla="*/ 614 w 625"/>
                <a:gd name="T53"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5" h="629">
                  <a:moveTo>
                    <a:pt x="603" y="503"/>
                  </a:moveTo>
                  <a:lnTo>
                    <a:pt x="603" y="503"/>
                  </a:lnTo>
                  <a:lnTo>
                    <a:pt x="210" y="503"/>
                  </a:lnTo>
                  <a:cubicBezTo>
                    <a:pt x="204" y="503"/>
                    <a:pt x="199" y="508"/>
                    <a:pt x="199" y="514"/>
                  </a:cubicBezTo>
                  <a:lnTo>
                    <a:pt x="199" y="590"/>
                  </a:lnTo>
                  <a:lnTo>
                    <a:pt x="117" y="506"/>
                  </a:lnTo>
                  <a:lnTo>
                    <a:pt x="109" y="503"/>
                  </a:lnTo>
                  <a:lnTo>
                    <a:pt x="23" y="503"/>
                  </a:lnTo>
                  <a:lnTo>
                    <a:pt x="23" y="22"/>
                  </a:lnTo>
                  <a:lnTo>
                    <a:pt x="603" y="22"/>
                  </a:lnTo>
                  <a:lnTo>
                    <a:pt x="603" y="503"/>
                  </a:lnTo>
                  <a:close/>
                  <a:moveTo>
                    <a:pt x="614" y="0"/>
                  </a:moveTo>
                  <a:lnTo>
                    <a:pt x="614" y="0"/>
                  </a:lnTo>
                  <a:lnTo>
                    <a:pt x="12" y="0"/>
                  </a:lnTo>
                  <a:cubicBezTo>
                    <a:pt x="6" y="0"/>
                    <a:pt x="0" y="5"/>
                    <a:pt x="0" y="11"/>
                  </a:cubicBezTo>
                  <a:lnTo>
                    <a:pt x="0" y="514"/>
                  </a:lnTo>
                  <a:cubicBezTo>
                    <a:pt x="0" y="520"/>
                    <a:pt x="6" y="525"/>
                    <a:pt x="12" y="525"/>
                  </a:cubicBezTo>
                  <a:lnTo>
                    <a:pt x="104" y="525"/>
                  </a:lnTo>
                  <a:lnTo>
                    <a:pt x="202" y="625"/>
                  </a:lnTo>
                  <a:lnTo>
                    <a:pt x="210" y="629"/>
                  </a:lnTo>
                  <a:lnTo>
                    <a:pt x="214" y="628"/>
                  </a:lnTo>
                  <a:cubicBezTo>
                    <a:pt x="219" y="626"/>
                    <a:pt x="221" y="622"/>
                    <a:pt x="221" y="617"/>
                  </a:cubicBezTo>
                  <a:lnTo>
                    <a:pt x="221" y="525"/>
                  </a:lnTo>
                  <a:lnTo>
                    <a:pt x="614" y="525"/>
                  </a:lnTo>
                  <a:cubicBezTo>
                    <a:pt x="621" y="525"/>
                    <a:pt x="625" y="520"/>
                    <a:pt x="625" y="514"/>
                  </a:cubicBezTo>
                  <a:lnTo>
                    <a:pt x="625" y="11"/>
                  </a:lnTo>
                  <a:cubicBezTo>
                    <a:pt x="625" y="5"/>
                    <a:pt x="621" y="0"/>
                    <a:pt x="614"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7"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457423112"/>
      </p:ext>
    </p:extLst>
  </p:cSld>
  <p:clrMapOvr>
    <a:masterClrMapping/>
  </p:clrMapOvr>
  <p:transition spd="slow">
    <p:push/>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96042975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9"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2"/>
            <a:ext cx="11152189"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37669335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3" name="Rectangle 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964130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27921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19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1"/>
            <a:ext cx="11152189"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659229"/>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9"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397" indent="-3423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7"/>
            <a:ext cx="12188826"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579873768"/>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Rectangle 5"/>
          <p:cNvSpPr/>
          <p:nvPr userDrawn="1"/>
        </p:nvSpPr>
        <p:spPr bwMode="auto">
          <a:xfrm>
            <a:off x="9857985" y="5862183"/>
            <a:ext cx="1157706" cy="8400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877470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399117"/>
      </p:ext>
    </p:extLst>
  </p:cSld>
  <p:clrMapOvr>
    <a:masterClrMapping/>
  </p:clrMapOvr>
  <p:transition spd="slow">
    <p:push/>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a:xfrm>
            <a:off x="8482254" y="6356351"/>
            <a:ext cx="2780576" cy="365125"/>
          </a:xfrm>
          <a:prstGeom prst="rect">
            <a:avLst/>
          </a:prstGeom>
        </p:spPr>
        <p:txBody>
          <a:bodyPr/>
          <a:lstStyle/>
          <a:p>
            <a:fld id="{5F0B90BD-C551-4869-8887-681658289575}" type="datetimeFigureOut">
              <a:rPr lang="en-US" smtClean="0"/>
              <a:t>1/6/2014</a:t>
            </a:fld>
            <a:endParaRPr lang="en-US"/>
          </a:p>
        </p:txBody>
      </p:sp>
      <p:sp>
        <p:nvSpPr>
          <p:cNvPr id="5" name="Footer Placeholder 4"/>
          <p:cNvSpPr>
            <a:spLocks noGrp="1"/>
          </p:cNvSpPr>
          <p:nvPr>
            <p:ph type="ftr" sz="quarter" idx="11"/>
          </p:nvPr>
        </p:nvSpPr>
        <p:spPr>
          <a:xfrm>
            <a:off x="878659" y="6356351"/>
            <a:ext cx="3796311"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388072" y="6356351"/>
            <a:ext cx="749105" cy="365125"/>
          </a:xfrm>
          <a:prstGeom prst="rect">
            <a:avLst/>
          </a:prstGeom>
        </p:spPr>
        <p:txBody>
          <a:bodyPr/>
          <a:lstStyle/>
          <a:p>
            <a:fld id="{BB944A41-9CB0-4034-95B6-261F031F6965}" type="slidenum">
              <a:rPr lang="en-US" smtClean="0"/>
              <a:t>‹#›</a:t>
            </a:fld>
            <a:endParaRPr lang="en-US"/>
          </a:p>
        </p:txBody>
      </p:sp>
    </p:spTree>
    <p:extLst>
      <p:ext uri="{BB962C8B-B14F-4D97-AF65-F5344CB8AC3E}">
        <p14:creationId xmlns:p14="http://schemas.microsoft.com/office/powerpoint/2010/main" val="240311573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7" y="2109543"/>
            <a:ext cx="10237786" cy="997196"/>
          </a:xfrm>
        </p:spPr>
        <p:txBody>
          <a:bodyPr anchor="b" anchorCtr="0"/>
          <a:lstStyle>
            <a:lvl1pPr>
              <a:defRPr sz="7182"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7" y="3425827"/>
            <a:ext cx="10237786" cy="498599"/>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611981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Rectangle 17"/>
          <p:cNvSpPr/>
          <p:nvPr/>
        </p:nvSpPr>
        <p:spPr bwMode="auto">
          <a:xfrm>
            <a:off x="1015857" y="3187483"/>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1669068" y="3835934"/>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463407968"/>
      </p:ext>
    </p:extLst>
  </p:cSld>
  <p:clrMapOvr>
    <a:masterClrMapping/>
  </p:clrMapOvr>
  <p:transition spd="slow">
    <p:push/>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6"/>
            <a:ext cx="11149013" cy="1218795"/>
          </a:xfrm>
        </p:spPr>
        <p:txBody>
          <a:bodyPr anchor="b" anchorCtr="0"/>
          <a:lstStyle>
            <a:lvl1pPr>
              <a:defRPr sz="8778"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6"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184434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4"/>
            <a:ext cx="10237786" cy="461665"/>
          </a:xfrm>
        </p:spPr>
        <p:txBody>
          <a:bodyPr>
            <a:noAutofit/>
          </a:bodyPr>
          <a:lstStyle>
            <a:lvl1pPr marL="0" indent="0" algn="l">
              <a:lnSpc>
                <a:spcPct val="90000"/>
              </a:lnSpc>
              <a:spcBef>
                <a:spcPts val="0"/>
              </a:spcBef>
              <a:buNone/>
              <a:defRPr lang="en-US" sz="3591" kern="1200" spc="-70" baseline="0" dirty="0">
                <a:gradFill>
                  <a:gsLst>
                    <a:gs pos="2083">
                      <a:schemeClr val="bg2"/>
                    </a:gs>
                    <a:gs pos="99000">
                      <a:schemeClr val="bg2"/>
                    </a:gs>
                  </a:gsLst>
                  <a:lin ang="5400000" scaled="0"/>
                </a:gradFill>
                <a:latin typeface="+mj-lt"/>
                <a:ea typeface="+mn-ea"/>
                <a:cs typeface="+mn-cs"/>
              </a:defRPr>
            </a:lvl1pPr>
            <a:lvl2pPr marL="456100" indent="0" algn="ctr">
              <a:buNone/>
              <a:defRPr>
                <a:solidFill>
                  <a:schemeClr val="tx1">
                    <a:tint val="75000"/>
                  </a:schemeClr>
                </a:solidFill>
              </a:defRPr>
            </a:lvl2pPr>
            <a:lvl3pPr marL="912199" indent="0" algn="ctr">
              <a:buNone/>
              <a:defRPr>
                <a:solidFill>
                  <a:schemeClr val="tx1">
                    <a:tint val="75000"/>
                  </a:schemeClr>
                </a:solidFill>
              </a:defRPr>
            </a:lvl3pPr>
            <a:lvl4pPr marL="1368299" indent="0" algn="ctr">
              <a:buNone/>
              <a:defRPr>
                <a:solidFill>
                  <a:schemeClr val="tx1">
                    <a:tint val="75000"/>
                  </a:schemeClr>
                </a:solidFill>
              </a:defRPr>
            </a:lvl4pPr>
            <a:lvl5pPr marL="1824398" indent="0" algn="ctr">
              <a:buNone/>
              <a:defRPr>
                <a:solidFill>
                  <a:schemeClr val="tx1">
                    <a:tint val="75000"/>
                  </a:schemeClr>
                </a:solidFill>
              </a:defRPr>
            </a:lvl5pPr>
            <a:lvl6pPr marL="2280498" indent="0" algn="ctr">
              <a:buNone/>
              <a:defRPr>
                <a:solidFill>
                  <a:schemeClr val="tx1">
                    <a:tint val="75000"/>
                  </a:schemeClr>
                </a:solidFill>
              </a:defRPr>
            </a:lvl6pPr>
            <a:lvl7pPr marL="2736597" indent="0" algn="ctr">
              <a:buNone/>
              <a:defRPr>
                <a:solidFill>
                  <a:schemeClr val="tx1">
                    <a:tint val="75000"/>
                  </a:schemeClr>
                </a:solidFill>
              </a:defRPr>
            </a:lvl7pPr>
            <a:lvl8pPr marL="3192697" indent="0" algn="ctr">
              <a:buNone/>
              <a:defRPr>
                <a:solidFill>
                  <a:schemeClr val="tx1">
                    <a:tint val="75000"/>
                  </a:schemeClr>
                </a:solidFill>
              </a:defRPr>
            </a:lvl8pPr>
            <a:lvl9pPr marL="3648796" indent="0" algn="ctr">
              <a:buNone/>
              <a:defRPr>
                <a:solidFill>
                  <a:schemeClr val="tx1">
                    <a:tint val="75000"/>
                  </a:schemeClr>
                </a:solidFill>
              </a:defRPr>
            </a:lvl9pPr>
          </a:lstStyle>
          <a:p>
            <a:pPr marL="0" marR="0" lvl="0" indent="0" algn="l" defTabSz="91219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0"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6"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650" spc="-150"/>
            </a:lvl1pPr>
          </a:lstStyle>
          <a:p>
            <a:pPr lvl="0"/>
            <a:r>
              <a:rPr lang="en-US" smtClean="0"/>
              <a:t>Click to edit Master text styles</a:t>
            </a:r>
          </a:p>
        </p:txBody>
      </p:sp>
    </p:spTree>
    <p:extLst>
      <p:ext uri="{BB962C8B-B14F-4D97-AF65-F5344CB8AC3E}">
        <p14:creationId xmlns:p14="http://schemas.microsoft.com/office/powerpoint/2010/main" val="32712019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tx2"/>
                    </a:gs>
                    <a:gs pos="0">
                      <a:schemeClr val="tx2"/>
                    </a:gs>
                  </a:gsLst>
                  <a:lin ang="5400000" scaled="0"/>
                </a:gradFill>
                <a:latin typeface="+mj-lt"/>
              </a:defRPr>
            </a:lvl1pPr>
            <a:lvl2pPr marL="0" indent="0">
              <a:buNone/>
              <a:defRPr sz="1995">
                <a:gradFill>
                  <a:gsLst>
                    <a:gs pos="100000">
                      <a:schemeClr val="bg2"/>
                    </a:gs>
                    <a:gs pos="6000">
                      <a:schemeClr val="bg2"/>
                    </a:gs>
                  </a:gsLst>
                  <a:lin ang="5400000" scaled="0"/>
                </a:gradFill>
              </a:defRPr>
            </a:lvl2pPr>
            <a:lvl3pPr marL="231226" indent="0">
              <a:buNone/>
              <a:defRPr sz="1995">
                <a:gradFill>
                  <a:gsLst>
                    <a:gs pos="100000">
                      <a:schemeClr val="bg2"/>
                    </a:gs>
                    <a:gs pos="6000">
                      <a:schemeClr val="bg2"/>
                    </a:gs>
                  </a:gsLst>
                  <a:lin ang="5400000" scaled="0"/>
                </a:gradFill>
              </a:defRPr>
            </a:lvl3pPr>
            <a:lvl4pPr marL="456118" indent="0">
              <a:buNone/>
              <a:defRPr sz="1995">
                <a:gradFill>
                  <a:gsLst>
                    <a:gs pos="100000">
                      <a:schemeClr val="bg2"/>
                    </a:gs>
                    <a:gs pos="6000">
                      <a:schemeClr val="bg2"/>
                    </a:gs>
                  </a:gsLst>
                  <a:lin ang="5400000" scaled="0"/>
                </a:gradFill>
              </a:defRPr>
            </a:lvl4pPr>
            <a:lvl5pPr marL="692096" indent="0">
              <a:buNone/>
              <a:defRPr sz="1995">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2" name="Rectangle 1"/>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32110827"/>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bg2"/>
                    </a:gs>
                    <a:gs pos="0">
                      <a:schemeClr val="bg2"/>
                    </a:gs>
                  </a:gsLst>
                  <a:lin ang="5400000" scaled="0"/>
                </a:gradFill>
                <a:latin typeface="+mj-lt"/>
              </a:defRPr>
            </a:lvl1pPr>
            <a:lvl2pPr marL="0" indent="0">
              <a:buNone/>
              <a:defRPr sz="1995">
                <a:gradFill>
                  <a:gsLst>
                    <a:gs pos="100000">
                      <a:schemeClr val="bg2"/>
                    </a:gs>
                    <a:gs pos="0">
                      <a:schemeClr val="bg2"/>
                    </a:gs>
                  </a:gsLst>
                  <a:lin ang="5400000" scaled="0"/>
                </a:gradFill>
              </a:defRPr>
            </a:lvl2pPr>
            <a:lvl3pPr marL="231226" indent="0">
              <a:buNone/>
              <a:defRPr sz="1995">
                <a:gradFill>
                  <a:gsLst>
                    <a:gs pos="100000">
                      <a:schemeClr val="bg2"/>
                    </a:gs>
                    <a:gs pos="0">
                      <a:schemeClr val="bg2"/>
                    </a:gs>
                  </a:gsLst>
                  <a:lin ang="5400000" scaled="0"/>
                </a:gradFill>
              </a:defRPr>
            </a:lvl3pPr>
            <a:lvl4pPr marL="456118" indent="0">
              <a:buNone/>
              <a:defRPr sz="1995">
                <a:gradFill>
                  <a:gsLst>
                    <a:gs pos="100000">
                      <a:schemeClr val="bg2"/>
                    </a:gs>
                    <a:gs pos="0">
                      <a:schemeClr val="bg2"/>
                    </a:gs>
                  </a:gsLst>
                  <a:lin ang="5400000" scaled="0"/>
                </a:gradFill>
              </a:defRPr>
            </a:lvl4pPr>
            <a:lvl5pPr marL="692096" indent="0">
              <a:buNone/>
              <a:defRPr sz="1995">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33664109"/>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491" indent="-283491">
              <a:buFont typeface="Wingdings" pitchFamily="2" charset="2"/>
              <a:buChar char=""/>
              <a:defRPr sz="3990"/>
            </a:lvl1pPr>
            <a:lvl2pPr marL="516301" indent="-232811">
              <a:buFont typeface="Wingdings" pitchFamily="2" charset="2"/>
              <a:buChar char=""/>
              <a:defRPr>
                <a:latin typeface="+mn-lt"/>
              </a:defRPr>
            </a:lvl2pPr>
            <a:lvl3pPr marL="739608" indent="-223308">
              <a:buFont typeface="Wingdings" pitchFamily="2" charset="2"/>
              <a:buChar char=""/>
              <a:tabLst/>
              <a:defRPr>
                <a:latin typeface="+mn-lt"/>
              </a:defRPr>
            </a:lvl3pPr>
            <a:lvl4pPr marL="912235" indent="-172629">
              <a:buFont typeface="Wingdings" pitchFamily="2" charset="2"/>
              <a:buChar char=""/>
              <a:defRPr>
                <a:latin typeface="+mn-lt"/>
              </a:defRPr>
            </a:lvl4pPr>
            <a:lvl5pPr marL="1084864" indent="-172629">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751808900"/>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00">
                      <a:schemeClr val="tx2"/>
                    </a:gs>
                    <a:gs pos="0">
                      <a:schemeClr val="tx2"/>
                    </a:gs>
                  </a:gsLst>
                  <a:lin ang="5400000" scaled="0"/>
                </a:gradFill>
                <a:latin typeface="+mj-lt"/>
              </a:defRPr>
            </a:lvl1pPr>
            <a:lvl2pPr marL="0" indent="0">
              <a:buNone/>
              <a:defRPr sz="1995"/>
            </a:lvl2pPr>
            <a:lvl3pPr marL="232811" indent="0">
              <a:buNone/>
              <a:defRPr sz="1995"/>
            </a:lvl3pPr>
            <a:lvl4pPr marL="456118" indent="0">
              <a:buNone/>
              <a:defRPr sz="1995"/>
            </a:lvl4pPr>
            <a:lvl5pPr marL="692096" indent="0">
              <a:buNone/>
              <a:defRPr sz="199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103552969"/>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
                      <a:schemeClr val="bg2"/>
                    </a:gs>
                    <a:gs pos="98000">
                      <a:schemeClr val="bg2"/>
                    </a:gs>
                  </a:gsLst>
                  <a:lin ang="5400000" scaled="0"/>
                </a:gradFill>
                <a:latin typeface="+mj-lt"/>
              </a:defRPr>
            </a:lvl1pPr>
            <a:lvl2pPr marL="0" indent="0">
              <a:buNone/>
              <a:defRPr sz="1995">
                <a:gradFill>
                  <a:gsLst>
                    <a:gs pos="1000">
                      <a:schemeClr val="bg2"/>
                    </a:gs>
                    <a:gs pos="98000">
                      <a:schemeClr val="bg2"/>
                    </a:gs>
                  </a:gsLst>
                  <a:lin ang="5400000" scaled="0"/>
                </a:gradFill>
              </a:defRPr>
            </a:lvl2pPr>
            <a:lvl3pPr marL="232811" indent="0">
              <a:buNone/>
              <a:defRPr sz="1995">
                <a:gradFill>
                  <a:gsLst>
                    <a:gs pos="1000">
                      <a:schemeClr val="bg2"/>
                    </a:gs>
                    <a:gs pos="98000">
                      <a:schemeClr val="bg2"/>
                    </a:gs>
                  </a:gsLst>
                  <a:lin ang="5400000" scaled="0"/>
                </a:gradFill>
              </a:defRPr>
            </a:lvl3pPr>
            <a:lvl4pPr marL="456118" indent="0">
              <a:buNone/>
              <a:defRPr sz="1995">
                <a:gradFill>
                  <a:gsLst>
                    <a:gs pos="1000">
                      <a:schemeClr val="bg2"/>
                    </a:gs>
                    <a:gs pos="98000">
                      <a:schemeClr val="bg2"/>
                    </a:gs>
                  </a:gsLst>
                  <a:lin ang="5400000" scaled="0"/>
                </a:gradFill>
              </a:defRPr>
            </a:lvl4pPr>
            <a:lvl5pPr marL="692096" indent="0">
              <a:buNone/>
              <a:defRPr sz="1995">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531199212"/>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3"/>
            <a:ext cx="5394960" cy="2351413"/>
          </a:xfrm>
        </p:spPr>
        <p:txBody>
          <a:bodyPr>
            <a:spAutoFit/>
          </a:bodyPr>
          <a:lstStyle>
            <a:lvl1pPr marL="291408" indent="-291408">
              <a:spcBef>
                <a:spcPts val="1197"/>
              </a:spcBef>
              <a:buClr>
                <a:schemeClr val="bg2"/>
              </a:buClr>
              <a:buSzPct val="100000"/>
              <a:buFont typeface="Wingdings" pitchFamily="2" charset="2"/>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519467" indent="-228059">
              <a:defRPr sz="1995"/>
            </a:lvl2pPr>
            <a:lvl3pPr marL="684177" indent="-164710">
              <a:tabLst/>
              <a:defRPr sz="1995"/>
            </a:lvl3pPr>
            <a:lvl4pPr marL="861555" indent="-177379">
              <a:defRPr/>
            </a:lvl4pPr>
            <a:lvl5pPr marL="1026265" indent="-16471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4"/>
            <a:ext cx="5394960" cy="2715359"/>
          </a:xfrm>
        </p:spPr>
        <p:txBody>
          <a:bodyPr>
            <a:spAutoFit/>
          </a:bodyPr>
          <a:lstStyle>
            <a:lvl1pPr marL="338921" indent="-338921">
              <a:spcBef>
                <a:spcPts val="1197"/>
              </a:spcBef>
              <a:buClr>
                <a:schemeClr val="bg2"/>
              </a:buClr>
              <a:buFont typeface="Arial" pitchFamily="34" charset="0"/>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633498" indent="-342088">
              <a:defRPr lang="en-US" sz="1995" kern="1200" spc="0" baseline="0" dirty="0" smtClean="0">
                <a:gradFill>
                  <a:gsLst>
                    <a:gs pos="1250">
                      <a:schemeClr val="bg2"/>
                    </a:gs>
                    <a:gs pos="100000">
                      <a:schemeClr val="bg2"/>
                    </a:gs>
                  </a:gsLst>
                  <a:lin ang="5400000" scaled="0"/>
                </a:gradFill>
                <a:latin typeface="+mn-lt"/>
                <a:ea typeface="+mn-ea"/>
                <a:cs typeface="+mn-cs"/>
              </a:defRPr>
            </a:lvl2pPr>
            <a:lvl3pPr marL="861555" indent="-342088">
              <a:defRPr lang="en-US" sz="1995" kern="1200" spc="0" baseline="0" dirty="0" smtClean="0">
                <a:gradFill>
                  <a:gsLst>
                    <a:gs pos="1250">
                      <a:schemeClr val="bg2"/>
                    </a:gs>
                    <a:gs pos="100000">
                      <a:schemeClr val="bg2"/>
                    </a:gs>
                  </a:gsLst>
                  <a:lin ang="5400000" scaled="0"/>
                </a:gradFill>
                <a:latin typeface="+mn-lt"/>
                <a:ea typeface="+mn-ea"/>
                <a:cs typeface="+mn-cs"/>
              </a:defRPr>
            </a:lvl3pPr>
            <a:lvl4pPr marL="1026265" indent="-342088">
              <a:defRPr lang="en-US" sz="1995" kern="1200" spc="0" baseline="0" dirty="0" smtClean="0">
                <a:gradFill>
                  <a:gsLst>
                    <a:gs pos="1250">
                      <a:schemeClr val="bg2"/>
                    </a:gs>
                    <a:gs pos="100000">
                      <a:schemeClr val="bg2"/>
                    </a:gs>
                  </a:gsLst>
                  <a:lin ang="5400000" scaled="0"/>
                </a:gradFill>
                <a:latin typeface="+mn-lt"/>
                <a:ea typeface="+mn-ea"/>
                <a:cs typeface="+mn-cs"/>
              </a:defRPr>
            </a:lvl4pPr>
            <a:lvl5pPr marL="1203645" indent="-342088">
              <a:defRPr lang="en-US" sz="1995" kern="1200" spc="0" baseline="0" dirty="0">
                <a:gradFill>
                  <a:gsLst>
                    <a:gs pos="1250">
                      <a:schemeClr val="bg2"/>
                    </a:gs>
                    <a:gs pos="100000">
                      <a:schemeClr val="bg2"/>
                    </a:gs>
                  </a:gsLst>
                  <a:lin ang="5400000" scaled="0"/>
                </a:gradFill>
                <a:latin typeface="+mn-lt"/>
                <a:ea typeface="+mn-ea"/>
                <a:cs typeface="+mn-cs"/>
              </a:defRPr>
            </a:lvl5pPr>
          </a:lstStyle>
          <a:p>
            <a:pPr marL="291408" marR="0" lvl="0"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08" marR="0" lvl="1"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08" marR="0" lvl="2"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08" marR="0" lvl="3"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08" marR="0" lvl="4"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915821621"/>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4"/>
            <a:ext cx="5433532" cy="166199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6657448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772239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tc.,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ED532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20" name="Rectangle 19"/>
          <p:cNvSpPr/>
          <p:nvPr/>
        </p:nvSpPr>
        <p:spPr bwMode="auto">
          <a:xfrm>
            <a:off x="1015856" y="3187136"/>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590488" y="4368193"/>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64039411"/>
      </p:ext>
    </p:extLst>
  </p:cSld>
  <p:clrMapOvr>
    <a:masterClrMapping/>
  </p:clrMapOvr>
  <p:transition spd="slow">
    <p:push/>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6" name="Rectangle 5"/>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613771263"/>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4"/>
            <a:ext cx="5232401" cy="166199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1"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36706490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8192679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5"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13"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4"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5" name="Rectangle 14"/>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6058022"/>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2"/>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7"/>
            <a:ext cx="11152189" cy="2863073"/>
          </a:xfrm>
          <a:prstGeom prst="rect">
            <a:avLst/>
          </a:prstGeom>
        </p:spPr>
        <p:txBody>
          <a:bodyPr>
            <a:normAutofit/>
          </a:bodyPr>
          <a:lstStyle>
            <a:lvl1pPr marL="0" indent="0">
              <a:lnSpc>
                <a:spcPct val="90000"/>
              </a:lnSpc>
              <a:buNone/>
              <a:defRPr sz="6384">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4"/>
            <a:ext cx="11152189" cy="470747"/>
          </a:xfrm>
          <a:prstGeom prst="rect">
            <a:avLst/>
          </a:prstGeom>
        </p:spPr>
        <p:txBody>
          <a:bodyPr>
            <a:normAutofit/>
          </a:bodyPr>
          <a:lstStyle>
            <a:lvl1pPr marL="0" indent="0">
              <a:lnSpc>
                <a:spcPct val="90000"/>
              </a:lnSpc>
              <a:buNone/>
              <a:defRPr sz="3591">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smtClean="0"/>
              <a:t>Click to edit Master text styles</a:t>
            </a:r>
          </a:p>
        </p:txBody>
      </p:sp>
      <p:sp>
        <p:nvSpPr>
          <p:cNvPr id="8" name="Rectangle 7"/>
          <p:cNvSpPr/>
          <p:nvPr userDrawn="1"/>
        </p:nvSpPr>
        <p:spPr bwMode="auto">
          <a:xfrm>
            <a:off x="9857986" y="5981700"/>
            <a:ext cx="1157706" cy="7205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573865009"/>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5" name="Rectangle 4"/>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9" name="Rectangle 8"/>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458448121"/>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898306"/>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186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20" y="1447803"/>
            <a:ext cx="11152189" cy="1988237"/>
          </a:xfrm>
        </p:spPr>
        <p:txBody>
          <a:bodyPr/>
          <a:lstStyle>
            <a:lvl1pPr marL="0" indent="0">
              <a:lnSpc>
                <a:spcPct val="95000"/>
              </a:lnSpc>
              <a:buNone/>
              <a:defRPr sz="3192">
                <a:gradFill>
                  <a:gsLst>
                    <a:gs pos="1250">
                      <a:srgbClr val="000000"/>
                    </a:gs>
                    <a:gs pos="100000">
                      <a:srgbClr val="000000"/>
                    </a:gs>
                  </a:gsLst>
                  <a:lin ang="5400000" scaled="0"/>
                </a:gradFill>
                <a:latin typeface="Consolas" pitchFamily="49" charset="0"/>
                <a:cs typeface="Consolas" pitchFamily="49" charset="0"/>
              </a:defRPr>
            </a:lvl1pPr>
            <a:lvl2pPr marL="3389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7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784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658479"/>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3"/>
            <a:ext cx="11152189" cy="664797"/>
          </a:xfrm>
        </p:spPr>
        <p:txBody>
          <a:bodyPr/>
          <a:lstStyle>
            <a:lvl1pPr>
              <a:defRPr sz="4788"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088" indent="-34208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162"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235"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294"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353"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79"/>
            <a:ext cx="12188826" cy="619125"/>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z="359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63859989"/>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713" y="228603"/>
            <a:ext cx="11194251" cy="568325"/>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07868" y="1563691"/>
            <a:ext cx="1117309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558657" y="734407"/>
            <a:ext cx="11071516" cy="443199"/>
          </a:xfrm>
        </p:spPr>
        <p:txBody>
          <a:bodyPr/>
          <a:lstStyle>
            <a:lvl1pPr marL="0" indent="0">
              <a:buNone/>
              <a:defRPr>
                <a:solidFill>
                  <a:schemeClr val="accent3"/>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90107138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45013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84"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283822" y="4987770"/>
            <a:ext cx="16296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268056" y="5082138"/>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665569" y="4993788"/>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81988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6" y="2819606"/>
            <a:ext cx="11149013" cy="1218795"/>
          </a:xfrm>
        </p:spPr>
        <p:txBody>
          <a:bodyPr anchor="b" anchorCtr="0"/>
          <a:lstStyle>
            <a:lvl1pPr>
              <a:defRPr sz="8781"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1829984419"/>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14"/>
            <a:ext cx="10237786" cy="461665"/>
          </a:xfrm>
        </p:spPr>
        <p:txBody>
          <a:bodyPr>
            <a:noAutofit/>
          </a:bodyPr>
          <a:lstStyle>
            <a:lvl1pPr marL="0" indent="0" algn="l">
              <a:lnSpc>
                <a:spcPct val="90000"/>
              </a:lnSpc>
              <a:spcBef>
                <a:spcPts val="0"/>
              </a:spcBef>
              <a:buNone/>
              <a:defRPr lang="en-US" sz="3592" kern="1200" spc="-70" baseline="0" dirty="0">
                <a:gradFill>
                  <a:gsLst>
                    <a:gs pos="2083">
                      <a:schemeClr val="bg2"/>
                    </a:gs>
                    <a:gs pos="99000">
                      <a:schemeClr val="bg2"/>
                    </a:gs>
                  </a:gsLst>
                  <a:lin ang="5400000" scaled="0"/>
                </a:gradFill>
                <a:latin typeface="+mj-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pPr marL="0" marR="0" lvl="0" indent="0" algn="l" defTabSz="912351"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5"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9"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5" y="1447800"/>
            <a:ext cx="10237787" cy="914096"/>
          </a:xfrm>
        </p:spPr>
        <p:txBody>
          <a:bodyPr wrap="square" anchor="b">
            <a:noAutofit/>
          </a:bodyPr>
          <a:lstStyle>
            <a:lvl1pPr marL="0" indent="0">
              <a:buNone/>
              <a:defRPr sz="6585" spc="-150"/>
            </a:lvl1pPr>
          </a:lstStyle>
          <a:p>
            <a:pPr lvl="0"/>
            <a:r>
              <a:rPr lang="en-US" smtClean="0"/>
              <a:t>Click to edit Master text styles</a:t>
            </a:r>
          </a:p>
        </p:txBody>
      </p:sp>
    </p:spTree>
    <p:extLst>
      <p:ext uri="{BB962C8B-B14F-4D97-AF65-F5344CB8AC3E}">
        <p14:creationId xmlns:p14="http://schemas.microsoft.com/office/powerpoint/2010/main" val="2832387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tx2"/>
                    </a:gs>
                    <a:gs pos="0">
                      <a:schemeClr val="tx2"/>
                    </a:gs>
                  </a:gsLst>
                  <a:lin ang="5400000" scaled="0"/>
                </a:gradFill>
                <a:latin typeface="+mj-lt"/>
              </a:defRPr>
            </a:lvl1pPr>
            <a:lvl2pPr marL="0" indent="0">
              <a:buNone/>
              <a:defRPr sz="1996">
                <a:gradFill>
                  <a:gsLst>
                    <a:gs pos="100000">
                      <a:schemeClr val="bg2"/>
                    </a:gs>
                    <a:gs pos="6000">
                      <a:schemeClr val="bg2"/>
                    </a:gs>
                  </a:gsLst>
                  <a:lin ang="5400000" scaled="0"/>
                </a:gradFill>
              </a:defRPr>
            </a:lvl2pPr>
            <a:lvl3pPr marL="231265" indent="0">
              <a:buNone/>
              <a:defRPr sz="1996">
                <a:gradFill>
                  <a:gsLst>
                    <a:gs pos="100000">
                      <a:schemeClr val="bg2"/>
                    </a:gs>
                    <a:gs pos="6000">
                      <a:schemeClr val="bg2"/>
                    </a:gs>
                  </a:gsLst>
                  <a:lin ang="5400000" scaled="0"/>
                </a:gradFill>
              </a:defRPr>
            </a:lvl3pPr>
            <a:lvl4pPr marL="456194" indent="0">
              <a:buNone/>
              <a:defRPr sz="1996">
                <a:gradFill>
                  <a:gsLst>
                    <a:gs pos="100000">
                      <a:schemeClr val="bg2"/>
                    </a:gs>
                    <a:gs pos="6000">
                      <a:schemeClr val="bg2"/>
                    </a:gs>
                  </a:gsLst>
                  <a:lin ang="5400000" scaled="0"/>
                </a:gradFill>
              </a:defRPr>
            </a:lvl4pPr>
            <a:lvl5pPr marL="692212" indent="0">
              <a:buNone/>
              <a:defRPr sz="1996">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521412896"/>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bg2"/>
                    </a:gs>
                    <a:gs pos="0">
                      <a:schemeClr val="bg2"/>
                    </a:gs>
                  </a:gsLst>
                  <a:lin ang="5400000" scaled="0"/>
                </a:gradFill>
                <a:latin typeface="+mj-lt"/>
              </a:defRPr>
            </a:lvl1pPr>
            <a:lvl2pPr marL="0" indent="0">
              <a:buNone/>
              <a:defRPr sz="1996">
                <a:gradFill>
                  <a:gsLst>
                    <a:gs pos="100000">
                      <a:schemeClr val="bg2"/>
                    </a:gs>
                    <a:gs pos="0">
                      <a:schemeClr val="bg2"/>
                    </a:gs>
                  </a:gsLst>
                  <a:lin ang="5400000" scaled="0"/>
                </a:gradFill>
              </a:defRPr>
            </a:lvl2pPr>
            <a:lvl3pPr marL="231265" indent="0">
              <a:buNone/>
              <a:defRPr sz="1996">
                <a:gradFill>
                  <a:gsLst>
                    <a:gs pos="100000">
                      <a:schemeClr val="bg2"/>
                    </a:gs>
                    <a:gs pos="0">
                      <a:schemeClr val="bg2"/>
                    </a:gs>
                  </a:gsLst>
                  <a:lin ang="5400000" scaled="0"/>
                </a:gradFill>
              </a:defRPr>
            </a:lvl3pPr>
            <a:lvl4pPr marL="456194" indent="0">
              <a:buNone/>
              <a:defRPr sz="1996">
                <a:gradFill>
                  <a:gsLst>
                    <a:gs pos="100000">
                      <a:schemeClr val="bg2"/>
                    </a:gs>
                    <a:gs pos="0">
                      <a:schemeClr val="bg2"/>
                    </a:gs>
                  </a:gsLst>
                  <a:lin ang="5400000" scaled="0"/>
                </a:gradFill>
              </a:defRPr>
            </a:lvl4pPr>
            <a:lvl5pPr marL="692212" indent="0">
              <a:buNone/>
              <a:defRPr sz="1996">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22193405"/>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6" y="22861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6" y="1447799"/>
            <a:ext cx="11149013" cy="2043636"/>
          </a:xfrm>
          <a:prstGeom prst="rect">
            <a:avLst/>
          </a:prstGeom>
        </p:spPr>
        <p:txBody>
          <a:bodyPr/>
          <a:lstStyle>
            <a:lvl1pPr marL="283538" indent="-283538">
              <a:buFont typeface="Wingdings" pitchFamily="2" charset="2"/>
              <a:buChar char=""/>
              <a:defRPr sz="3991"/>
            </a:lvl1pPr>
            <a:lvl2pPr marL="516386" indent="-232850">
              <a:buFont typeface="Wingdings" pitchFamily="2" charset="2"/>
              <a:buChar char=""/>
              <a:defRPr>
                <a:latin typeface="+mn-lt"/>
              </a:defRPr>
            </a:lvl2pPr>
            <a:lvl3pPr marL="739732" indent="-223346">
              <a:buFont typeface="Wingdings" pitchFamily="2" charset="2"/>
              <a:buChar char=""/>
              <a:tabLst/>
              <a:defRPr>
                <a:latin typeface="+mn-lt"/>
              </a:defRPr>
            </a:lvl3pPr>
            <a:lvl4pPr marL="912388" indent="-172657">
              <a:buFont typeface="Wingdings" pitchFamily="2" charset="2"/>
              <a:buChar char=""/>
              <a:defRPr>
                <a:latin typeface="+mn-lt"/>
              </a:defRPr>
            </a:lvl4pPr>
            <a:lvl5pPr marL="1085046" indent="-172657">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3916654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00">
                      <a:schemeClr val="tx2"/>
                    </a:gs>
                    <a:gs pos="0">
                      <a:schemeClr val="tx2"/>
                    </a:gs>
                  </a:gsLst>
                  <a:lin ang="5400000" scaled="0"/>
                </a:gradFill>
                <a:latin typeface="+mj-lt"/>
              </a:defRPr>
            </a:lvl1pPr>
            <a:lvl2pPr marL="0" indent="0">
              <a:buNone/>
              <a:defRPr sz="1996"/>
            </a:lvl2pPr>
            <a:lvl3pPr marL="232850" indent="0">
              <a:buNone/>
              <a:defRPr sz="1996"/>
            </a:lvl3pPr>
            <a:lvl4pPr marL="456194" indent="0">
              <a:buNone/>
              <a:defRPr sz="1996"/>
            </a:lvl4pPr>
            <a:lvl5pPr marL="692212" indent="0">
              <a:buNone/>
              <a:defRPr sz="1996"/>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132034428"/>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
                      <a:schemeClr val="bg2"/>
                    </a:gs>
                    <a:gs pos="98000">
                      <a:schemeClr val="bg2"/>
                    </a:gs>
                  </a:gsLst>
                  <a:lin ang="5400000" scaled="0"/>
                </a:gradFill>
                <a:latin typeface="+mj-lt"/>
              </a:defRPr>
            </a:lvl1pPr>
            <a:lvl2pPr marL="0" indent="0">
              <a:buNone/>
              <a:defRPr sz="1996">
                <a:gradFill>
                  <a:gsLst>
                    <a:gs pos="1000">
                      <a:schemeClr val="bg2"/>
                    </a:gs>
                    <a:gs pos="98000">
                      <a:schemeClr val="bg2"/>
                    </a:gs>
                  </a:gsLst>
                  <a:lin ang="5400000" scaled="0"/>
                </a:gradFill>
              </a:defRPr>
            </a:lvl2pPr>
            <a:lvl3pPr marL="232850" indent="0">
              <a:buNone/>
              <a:defRPr sz="1996">
                <a:gradFill>
                  <a:gsLst>
                    <a:gs pos="1000">
                      <a:schemeClr val="bg2"/>
                    </a:gs>
                    <a:gs pos="98000">
                      <a:schemeClr val="bg2"/>
                    </a:gs>
                  </a:gsLst>
                  <a:lin ang="5400000" scaled="0"/>
                </a:gradFill>
              </a:defRPr>
            </a:lvl3pPr>
            <a:lvl4pPr marL="456194" indent="0">
              <a:buNone/>
              <a:defRPr sz="1996">
                <a:gradFill>
                  <a:gsLst>
                    <a:gs pos="1000">
                      <a:schemeClr val="bg2"/>
                    </a:gs>
                    <a:gs pos="98000">
                      <a:schemeClr val="bg2"/>
                    </a:gs>
                  </a:gsLst>
                  <a:lin ang="5400000" scaled="0"/>
                </a:gradFill>
              </a:defRPr>
            </a:lvl4pPr>
            <a:lvl5pPr marL="692212" indent="0">
              <a:buNone/>
              <a:defRPr sz="1996">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40290845"/>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4" y="1447814"/>
            <a:ext cx="5394960" cy="2351413"/>
          </a:xfrm>
        </p:spPr>
        <p:txBody>
          <a:bodyPr>
            <a:spAutoFit/>
          </a:bodyPr>
          <a:lstStyle>
            <a:lvl1pPr marL="291457" indent="-291457">
              <a:spcBef>
                <a:spcPts val="1197"/>
              </a:spcBef>
              <a:buClr>
                <a:schemeClr val="bg2"/>
              </a:buClr>
              <a:buSzPct val="100000"/>
              <a:buFont typeface="Wingdings" pitchFamily="2" charset="2"/>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519554" indent="-228097">
              <a:defRPr sz="1996"/>
            </a:lvl2pPr>
            <a:lvl3pPr marL="684291" indent="-164737">
              <a:tabLst/>
              <a:defRPr sz="1996"/>
            </a:lvl3pPr>
            <a:lvl4pPr marL="861700" indent="-177409">
              <a:defRPr/>
            </a:lvl4pPr>
            <a:lvl5pPr marL="1026437" indent="-16473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14"/>
            <a:ext cx="5394960" cy="2720745"/>
          </a:xfrm>
        </p:spPr>
        <p:txBody>
          <a:bodyPr>
            <a:spAutoFit/>
          </a:bodyPr>
          <a:lstStyle>
            <a:lvl1pPr marL="338978" indent="-338978">
              <a:spcBef>
                <a:spcPts val="1197"/>
              </a:spcBef>
              <a:buClr>
                <a:schemeClr val="bg2"/>
              </a:buClr>
              <a:buFont typeface="Arial" pitchFamily="34" charset="0"/>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633603" indent="-342146">
              <a:defRPr lang="en-US" sz="1996" kern="1200" spc="0" baseline="0" dirty="0" smtClean="0">
                <a:gradFill>
                  <a:gsLst>
                    <a:gs pos="1250">
                      <a:schemeClr val="bg2"/>
                    </a:gs>
                    <a:gs pos="100000">
                      <a:schemeClr val="bg2"/>
                    </a:gs>
                  </a:gsLst>
                  <a:lin ang="5400000" scaled="0"/>
                </a:gradFill>
                <a:latin typeface="+mn-lt"/>
                <a:ea typeface="+mn-ea"/>
                <a:cs typeface="+mn-cs"/>
              </a:defRPr>
            </a:lvl2pPr>
            <a:lvl3pPr marL="861700" indent="-342146">
              <a:defRPr lang="en-US" sz="1996" kern="1200" spc="0" baseline="0" dirty="0" smtClean="0">
                <a:gradFill>
                  <a:gsLst>
                    <a:gs pos="1250">
                      <a:schemeClr val="bg2"/>
                    </a:gs>
                    <a:gs pos="100000">
                      <a:schemeClr val="bg2"/>
                    </a:gs>
                  </a:gsLst>
                  <a:lin ang="5400000" scaled="0"/>
                </a:gradFill>
                <a:latin typeface="+mn-lt"/>
                <a:ea typeface="+mn-ea"/>
                <a:cs typeface="+mn-cs"/>
              </a:defRPr>
            </a:lvl3pPr>
            <a:lvl4pPr marL="1026437" indent="-342146">
              <a:defRPr lang="en-US" sz="1996" kern="1200" spc="0" baseline="0" dirty="0" smtClean="0">
                <a:gradFill>
                  <a:gsLst>
                    <a:gs pos="1250">
                      <a:schemeClr val="bg2"/>
                    </a:gs>
                    <a:gs pos="100000">
                      <a:schemeClr val="bg2"/>
                    </a:gs>
                  </a:gsLst>
                  <a:lin ang="5400000" scaled="0"/>
                </a:gradFill>
                <a:latin typeface="+mn-lt"/>
                <a:ea typeface="+mn-ea"/>
                <a:cs typeface="+mn-cs"/>
              </a:defRPr>
            </a:lvl4pPr>
            <a:lvl5pPr marL="1203846" indent="-342146">
              <a:defRPr lang="en-US" sz="1996" kern="1200" spc="0" baseline="0" dirty="0">
                <a:gradFill>
                  <a:gsLst>
                    <a:gs pos="1250">
                      <a:schemeClr val="bg2"/>
                    </a:gs>
                    <a:gs pos="100000">
                      <a:schemeClr val="bg2"/>
                    </a:gs>
                  </a:gsLst>
                  <a:lin ang="5400000" scaled="0"/>
                </a:gradFill>
                <a:latin typeface="+mn-lt"/>
                <a:ea typeface="+mn-ea"/>
                <a:cs typeface="+mn-cs"/>
              </a:defRPr>
            </a:lvl5pPr>
          </a:lstStyle>
          <a:p>
            <a:pPr marL="291457" marR="0" lvl="0"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57" marR="0" lvl="1"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57" marR="0" lvl="2"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57" marR="0" lvl="3"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57" marR="0" lvl="4"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311210616"/>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3" y="1447814"/>
            <a:ext cx="5433533" cy="1661993"/>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1051971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443520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69083973"/>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945803517"/>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42386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2" y="1447814"/>
            <a:ext cx="3479801" cy="1661993"/>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036335307"/>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4"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220437468"/>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7"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17087539"/>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4"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4" y="1358067"/>
            <a:ext cx="11152188" cy="2863073"/>
          </a:xfrm>
          <a:prstGeom prst="rect">
            <a:avLst/>
          </a:prstGeom>
        </p:spPr>
        <p:txBody>
          <a:bodyPr>
            <a:normAutofit/>
          </a:bodyPr>
          <a:lstStyle>
            <a:lvl1pPr marL="0" indent="0">
              <a:lnSpc>
                <a:spcPct val="90000"/>
              </a:lnSpc>
              <a:buNone/>
              <a:defRPr sz="6386">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4" y="4343414"/>
            <a:ext cx="11152188" cy="470747"/>
          </a:xfrm>
          <a:prstGeom prst="rect">
            <a:avLst/>
          </a:prstGeom>
        </p:spPr>
        <p:txBody>
          <a:bodyPr>
            <a:normAutofit/>
          </a:bodyPr>
          <a:lstStyle>
            <a:lvl1pPr marL="0" indent="0">
              <a:lnSpc>
                <a:spcPct val="90000"/>
              </a:lnSpc>
              <a:buNone/>
              <a:defRPr sz="3592">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smtClean="0"/>
              <a:t>Click to edit Master text styles</a:t>
            </a: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3339801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45106737"/>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720542"/>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4"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179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14"/>
            <a:ext cx="11152188" cy="1988237"/>
          </a:xfrm>
        </p:spPr>
        <p:txBody>
          <a:bodyPr/>
          <a:lstStyle>
            <a:lvl1pPr marL="0" indent="0">
              <a:lnSpc>
                <a:spcPct val="95000"/>
              </a:lnSpc>
              <a:buNone/>
              <a:defRPr sz="3193">
                <a:gradFill>
                  <a:gsLst>
                    <a:gs pos="1250">
                      <a:srgbClr val="000000"/>
                    </a:gs>
                    <a:gs pos="100000">
                      <a:srgbClr val="000000"/>
                    </a:gs>
                  </a:gsLst>
                  <a:lin ang="5400000" scaled="0"/>
                </a:gradFill>
                <a:latin typeface="Consolas" pitchFamily="49" charset="0"/>
                <a:cs typeface="Consolas" pitchFamily="49" charset="0"/>
              </a:defRPr>
            </a:lvl1pPr>
            <a:lvl2pPr marL="33897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8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75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0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119160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4" y="228614"/>
            <a:ext cx="11152188" cy="664797"/>
          </a:xfrm>
        </p:spPr>
        <p:txBody>
          <a:bodyPr/>
          <a:lstStyle>
            <a:lvl1pPr>
              <a:defRPr sz="478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6" y="1447799"/>
            <a:ext cx="11149013" cy="2043636"/>
          </a:xfrm>
          <a:prstGeom prst="rect">
            <a:avLst/>
          </a:prstGeom>
        </p:spPr>
        <p:txBody>
          <a:bodyPr/>
          <a:lstStyle>
            <a:lvl1pPr marL="342146" indent="-34214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267"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388"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485"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582"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90"/>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2"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3654748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image" Target="../media/image2.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theme" Target="../theme/theme4.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theme" Target="../theme/theme7.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 Type="http://schemas.openxmlformats.org/officeDocument/2006/relationships/slideLayout" Target="../slideLayouts/slideLayout102.xml"/><Relationship Id="rId16" Type="http://schemas.openxmlformats.org/officeDocument/2006/relationships/slideLayout" Target="../slideLayouts/slideLayout116.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10" Type="http://schemas.openxmlformats.org/officeDocument/2006/relationships/slideLayout" Target="../slideLayouts/slideLayout110.xml"/><Relationship Id="rId19" Type="http://schemas.openxmlformats.org/officeDocument/2006/relationships/image" Target="../media/image2.png"/><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4" r:id="rId3"/>
    <p:sldLayoutId id="2147483723"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spd="slow">
    <p:push/>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0"/>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0"/>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0"/>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spd="slow">
    <p:push dir="u"/>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bg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333172"/>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3" r:id="rId14"/>
    <p:sldLayoutId id="2147483744" r:id="rId15"/>
    <p:sldLayoutId id="2147483745"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8"/>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8"/>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8"/>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8"/>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2"/>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677169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9" r:id="rId22"/>
    <p:sldLayoutId id="2147483834" r:id="rId23"/>
    <p:sldLayoutId id="2147483836" r:id="rId24"/>
  </p:sldLayoutIdLst>
  <p:transition>
    <p:fade/>
  </p:transition>
  <p:timing>
    <p:tnLst>
      <p:par>
        <p:cTn id="1" dur="indefinite" restart="never" nodeType="tmRoot"/>
      </p:par>
    </p:tnLst>
  </p:timing>
  <p:hf sldNum="0"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4"/>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66178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 id="2147483791" r:id="rId20"/>
    <p:sldLayoutId id="2147483792" r:id="rId21"/>
  </p:sldLayoutIdLst>
  <p:transition>
    <p:fade/>
  </p:transition>
  <p:timing>
    <p:tnLst>
      <p:par>
        <p:cTn id="1" dur="indefinite" restart="never" nodeType="tmRoot"/>
      </p:par>
    </p:tnLst>
  </p:timing>
  <p:hf sldNum="0" hdr="0" ftr="0" dt="0"/>
  <p:txStyles>
    <p:titleStyle>
      <a:lvl1pPr algn="l" defTabSz="912199" rtl="0" eaLnBrk="1" latinLnBrk="0" hangingPunct="1">
        <a:lnSpc>
          <a:spcPct val="90000"/>
        </a:lnSpc>
        <a:spcBef>
          <a:spcPct val="0"/>
        </a:spcBef>
        <a:buNone/>
        <a:defRPr lang="en-US" sz="5453"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21" marR="0" indent="-338921" algn="l" defTabSz="912199" rtl="0" eaLnBrk="1" fontAlgn="auto" latinLnBrk="0" hangingPunct="1">
        <a:lnSpc>
          <a:spcPct val="90000"/>
        </a:lnSpc>
        <a:spcBef>
          <a:spcPct val="20000"/>
        </a:spcBef>
        <a:spcAft>
          <a:spcPts val="0"/>
        </a:spcAft>
        <a:buClrTx/>
        <a:buSzPct val="80000"/>
        <a:buFont typeface="Arial" pitchFamily="34" charset="0"/>
        <a:buChar char="•"/>
        <a:tabLst/>
        <a:defRPr sz="3591" kern="1200" spc="-70" baseline="0">
          <a:gradFill>
            <a:gsLst>
              <a:gs pos="1250">
                <a:schemeClr val="bg2"/>
              </a:gs>
              <a:gs pos="100000">
                <a:schemeClr val="bg2"/>
              </a:gs>
            </a:gsLst>
            <a:lin ang="5400000" scaled="0"/>
          </a:gradFill>
          <a:latin typeface="+mj-lt"/>
          <a:ea typeface="+mn-ea"/>
          <a:cs typeface="+mn-cs"/>
        </a:defRPr>
      </a:lvl1pPr>
      <a:lvl2pPr marL="571731" marR="0" indent="-232811" algn="l" defTabSz="912199" rtl="0" eaLnBrk="1" fontAlgn="auto" latinLnBrk="0" hangingPunct="1">
        <a:lnSpc>
          <a:spcPct val="90000"/>
        </a:lnSpc>
        <a:spcBef>
          <a:spcPct val="20000"/>
        </a:spcBef>
        <a:spcAft>
          <a:spcPts val="0"/>
        </a:spcAft>
        <a:buClrTx/>
        <a:buSzPct val="90000"/>
        <a:buFont typeface="Wingdings" pitchFamily="2" charset="2"/>
        <a:buChar char=""/>
        <a:tabLst/>
        <a:defRPr sz="2394" kern="1200" spc="0" baseline="0">
          <a:gradFill>
            <a:gsLst>
              <a:gs pos="1250">
                <a:schemeClr val="bg2"/>
              </a:gs>
              <a:gs pos="100000">
                <a:schemeClr val="bg2"/>
              </a:gs>
            </a:gsLst>
            <a:lin ang="5400000" scaled="0"/>
          </a:gradFill>
          <a:latin typeface="+mn-lt"/>
          <a:ea typeface="+mn-ea"/>
          <a:cs typeface="+mn-cs"/>
        </a:defRPr>
      </a:lvl2pPr>
      <a:lvl3pPr marL="796623"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796623" algn="l"/>
        </a:tabLst>
        <a:defRPr sz="2394" kern="1200" spc="0" baseline="0">
          <a:gradFill>
            <a:gsLst>
              <a:gs pos="1250">
                <a:schemeClr val="bg2"/>
              </a:gs>
              <a:gs pos="100000">
                <a:schemeClr val="bg2"/>
              </a:gs>
            </a:gsLst>
            <a:lin ang="5400000" scaled="0"/>
          </a:gradFill>
          <a:latin typeface="+mn-lt"/>
          <a:ea typeface="+mn-ea"/>
          <a:cs typeface="+mn-cs"/>
        </a:defRPr>
      </a:lvl3pPr>
      <a:lvl4pPr marL="1027849" marR="0" indent="-231226" algn="l" defTabSz="912199" rtl="0" eaLnBrk="1" fontAlgn="auto" latinLnBrk="0" hangingPunct="1">
        <a:lnSpc>
          <a:spcPct val="90000"/>
        </a:lnSpc>
        <a:spcBef>
          <a:spcPct val="20000"/>
        </a:spcBef>
        <a:spcAft>
          <a:spcPts val="0"/>
        </a:spcAft>
        <a:buClrTx/>
        <a:buSzPct val="90000"/>
        <a:buFont typeface="Wingdings" pitchFamily="2" charset="2"/>
        <a:buChar char=""/>
        <a:tabLst/>
        <a:defRPr sz="1995" kern="1200" spc="0" baseline="0">
          <a:gradFill>
            <a:gsLst>
              <a:gs pos="1250">
                <a:schemeClr val="bg2"/>
              </a:gs>
              <a:gs pos="100000">
                <a:schemeClr val="bg2"/>
              </a:gs>
            </a:gsLst>
            <a:lin ang="5400000" scaled="0"/>
          </a:gradFill>
          <a:latin typeface="+mn-lt"/>
          <a:ea typeface="+mn-ea"/>
          <a:cs typeface="+mn-cs"/>
        </a:defRPr>
      </a:lvl4pPr>
      <a:lvl5pPr marL="1252740"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1252740" algn="l"/>
        </a:tabLst>
        <a:defRPr sz="1995" kern="1200" spc="0" baseline="0">
          <a:gradFill>
            <a:gsLst>
              <a:gs pos="1250">
                <a:schemeClr val="bg2"/>
              </a:gs>
              <a:gs pos="100000">
                <a:schemeClr val="bg2"/>
              </a:gs>
            </a:gsLst>
            <a:lin ang="5400000" scaled="0"/>
          </a:gradFill>
          <a:latin typeface="+mn-lt"/>
          <a:ea typeface="+mn-ea"/>
          <a:cs typeface="+mn-cs"/>
        </a:defRPr>
      </a:lvl5pPr>
      <a:lvl6pPr marL="2508548"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46"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9" rtl="0" eaLnBrk="1" latinLnBrk="0" hangingPunct="1">
        <a:defRPr sz="1862" kern="1200">
          <a:solidFill>
            <a:schemeClr val="tx1"/>
          </a:solidFill>
          <a:latin typeface="+mn-lt"/>
          <a:ea typeface="+mn-ea"/>
          <a:cs typeface="+mn-cs"/>
        </a:defRPr>
      </a:lvl1pPr>
      <a:lvl2pPr marL="456100" algn="l" defTabSz="912199" rtl="0" eaLnBrk="1" latinLnBrk="0" hangingPunct="1">
        <a:defRPr sz="1862" kern="1200">
          <a:solidFill>
            <a:schemeClr val="tx1"/>
          </a:solidFill>
          <a:latin typeface="+mn-lt"/>
          <a:ea typeface="+mn-ea"/>
          <a:cs typeface="+mn-cs"/>
        </a:defRPr>
      </a:lvl2pPr>
      <a:lvl3pPr marL="912199" algn="l" defTabSz="912199" rtl="0" eaLnBrk="1" latinLnBrk="0" hangingPunct="1">
        <a:defRPr sz="1862" kern="1200">
          <a:solidFill>
            <a:schemeClr val="tx1"/>
          </a:solidFill>
          <a:latin typeface="+mn-lt"/>
          <a:ea typeface="+mn-ea"/>
          <a:cs typeface="+mn-cs"/>
        </a:defRPr>
      </a:lvl3pPr>
      <a:lvl4pPr marL="1368299" algn="l" defTabSz="912199" rtl="0" eaLnBrk="1" latinLnBrk="0" hangingPunct="1">
        <a:defRPr sz="1862" kern="1200">
          <a:solidFill>
            <a:schemeClr val="tx1"/>
          </a:solidFill>
          <a:latin typeface="+mn-lt"/>
          <a:ea typeface="+mn-ea"/>
          <a:cs typeface="+mn-cs"/>
        </a:defRPr>
      </a:lvl4pPr>
      <a:lvl5pPr marL="1824398" algn="l" defTabSz="912199" rtl="0" eaLnBrk="1" latinLnBrk="0" hangingPunct="1">
        <a:defRPr sz="1862" kern="1200">
          <a:solidFill>
            <a:schemeClr val="tx1"/>
          </a:solidFill>
          <a:latin typeface="+mn-lt"/>
          <a:ea typeface="+mn-ea"/>
          <a:cs typeface="+mn-cs"/>
        </a:defRPr>
      </a:lvl5pPr>
      <a:lvl6pPr marL="2280498" algn="l" defTabSz="912199" rtl="0" eaLnBrk="1" latinLnBrk="0" hangingPunct="1">
        <a:defRPr sz="1862" kern="1200">
          <a:solidFill>
            <a:schemeClr val="tx1"/>
          </a:solidFill>
          <a:latin typeface="+mn-lt"/>
          <a:ea typeface="+mn-ea"/>
          <a:cs typeface="+mn-cs"/>
        </a:defRPr>
      </a:lvl6pPr>
      <a:lvl7pPr marL="2736597" algn="l" defTabSz="912199" rtl="0" eaLnBrk="1" latinLnBrk="0" hangingPunct="1">
        <a:defRPr sz="1862" kern="1200">
          <a:solidFill>
            <a:schemeClr val="tx1"/>
          </a:solidFill>
          <a:latin typeface="+mn-lt"/>
          <a:ea typeface="+mn-ea"/>
          <a:cs typeface="+mn-cs"/>
        </a:defRPr>
      </a:lvl7pPr>
      <a:lvl8pPr marL="3192697" algn="l" defTabSz="912199" rtl="0" eaLnBrk="1" latinLnBrk="0" hangingPunct="1">
        <a:defRPr sz="1862" kern="1200">
          <a:solidFill>
            <a:schemeClr val="tx1"/>
          </a:solidFill>
          <a:latin typeface="+mn-lt"/>
          <a:ea typeface="+mn-ea"/>
          <a:cs typeface="+mn-cs"/>
        </a:defRPr>
      </a:lvl8pPr>
      <a:lvl9pPr marL="3648796" algn="l" defTabSz="912199" rtl="0" eaLnBrk="1" latinLnBrk="0" hangingPunct="1">
        <a:defRPr sz="18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6" y="22861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4" y="1447814"/>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234373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Lst>
  <p:transition>
    <p:fade/>
  </p:transition>
  <p:timing>
    <p:tnLst>
      <p:par>
        <p:cTn id="1" dur="indefinite" restart="never" nodeType="tmRoot"/>
      </p:par>
    </p:tnLst>
  </p:timing>
  <p:hf hdr="0" ftr="0" dt="0"/>
  <p:txStyles>
    <p:titleStyle>
      <a:lvl1pPr algn="l" defTabSz="912351" rtl="0" eaLnBrk="1" latinLnBrk="0" hangingPunct="1">
        <a:lnSpc>
          <a:spcPct val="90000"/>
        </a:lnSpc>
        <a:spcBef>
          <a:spcPct val="0"/>
        </a:spcBef>
        <a:buNone/>
        <a:defRPr lang="en-US" sz="538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78" marR="0" indent="-338978" algn="l" defTabSz="912351" rtl="0" eaLnBrk="1" fontAlgn="auto" latinLnBrk="0" hangingPunct="1">
        <a:lnSpc>
          <a:spcPct val="90000"/>
        </a:lnSpc>
        <a:spcBef>
          <a:spcPct val="20000"/>
        </a:spcBef>
        <a:spcAft>
          <a:spcPts val="0"/>
        </a:spcAft>
        <a:buClrTx/>
        <a:buSzPct val="80000"/>
        <a:buFont typeface="Arial" pitchFamily="34" charset="0"/>
        <a:buChar char="•"/>
        <a:tabLst/>
        <a:defRPr sz="3592" kern="1200" spc="-70" baseline="0">
          <a:gradFill>
            <a:gsLst>
              <a:gs pos="1250">
                <a:schemeClr val="bg2"/>
              </a:gs>
              <a:gs pos="100000">
                <a:schemeClr val="bg2"/>
              </a:gs>
            </a:gsLst>
            <a:lin ang="5400000" scaled="0"/>
          </a:gradFill>
          <a:latin typeface="+mj-lt"/>
          <a:ea typeface="+mn-ea"/>
          <a:cs typeface="+mn-cs"/>
        </a:defRPr>
      </a:lvl1pPr>
      <a:lvl2pPr marL="571827" marR="0" indent="-232850" algn="l" defTabSz="912351" rtl="0" eaLnBrk="1" fontAlgn="auto" latinLnBrk="0" hangingPunct="1">
        <a:lnSpc>
          <a:spcPct val="90000"/>
        </a:lnSpc>
        <a:spcBef>
          <a:spcPct val="20000"/>
        </a:spcBef>
        <a:spcAft>
          <a:spcPts val="0"/>
        </a:spcAft>
        <a:buClrTx/>
        <a:buSzPct val="90000"/>
        <a:buFont typeface="Wingdings" pitchFamily="2" charset="2"/>
        <a:buChar char=""/>
        <a:tabLst/>
        <a:defRPr sz="2395" kern="1200" spc="0" baseline="0">
          <a:gradFill>
            <a:gsLst>
              <a:gs pos="1250">
                <a:schemeClr val="bg2"/>
              </a:gs>
              <a:gs pos="100000">
                <a:schemeClr val="bg2"/>
              </a:gs>
            </a:gsLst>
            <a:lin ang="5400000" scaled="0"/>
          </a:gradFill>
          <a:latin typeface="+mn-lt"/>
          <a:ea typeface="+mn-ea"/>
          <a:cs typeface="+mn-cs"/>
        </a:defRPr>
      </a:lvl2pPr>
      <a:lvl3pPr marL="796756"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796756" algn="l"/>
        </a:tabLst>
        <a:defRPr sz="2395" kern="1200" spc="0" baseline="0">
          <a:gradFill>
            <a:gsLst>
              <a:gs pos="1250">
                <a:schemeClr val="bg2"/>
              </a:gs>
              <a:gs pos="100000">
                <a:schemeClr val="bg2"/>
              </a:gs>
            </a:gsLst>
            <a:lin ang="5400000" scaled="0"/>
          </a:gradFill>
          <a:latin typeface="+mn-lt"/>
          <a:ea typeface="+mn-ea"/>
          <a:cs typeface="+mn-cs"/>
        </a:defRPr>
      </a:lvl3pPr>
      <a:lvl4pPr marL="1028021" marR="0" indent="-231265" algn="l" defTabSz="912351" rtl="0" eaLnBrk="1" fontAlgn="auto" latinLnBrk="0" hangingPunct="1">
        <a:lnSpc>
          <a:spcPct val="90000"/>
        </a:lnSpc>
        <a:spcBef>
          <a:spcPct val="20000"/>
        </a:spcBef>
        <a:spcAft>
          <a:spcPts val="0"/>
        </a:spcAft>
        <a:buClrTx/>
        <a:buSzPct val="90000"/>
        <a:buFont typeface="Wingdings" pitchFamily="2" charset="2"/>
        <a:buChar char=""/>
        <a:tabLst/>
        <a:defRPr sz="1996" kern="1200" spc="0" baseline="0">
          <a:gradFill>
            <a:gsLst>
              <a:gs pos="1250">
                <a:schemeClr val="bg2"/>
              </a:gs>
              <a:gs pos="100000">
                <a:schemeClr val="bg2"/>
              </a:gs>
            </a:gsLst>
            <a:lin ang="5400000" scaled="0"/>
          </a:gradFill>
          <a:latin typeface="+mn-lt"/>
          <a:ea typeface="+mn-ea"/>
          <a:cs typeface="+mn-cs"/>
        </a:defRPr>
      </a:lvl4pPr>
      <a:lvl5pPr marL="1252950"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1252950" algn="l"/>
        </a:tabLst>
        <a:defRPr sz="1996" kern="1200" spc="0" baseline="0">
          <a:gradFill>
            <a:gsLst>
              <a:gs pos="1250">
                <a:schemeClr val="bg2"/>
              </a:gs>
              <a:gs pos="100000">
                <a:schemeClr val="bg2"/>
              </a:gs>
            </a:gsLst>
            <a:lin ang="5400000" scaled="0"/>
          </a:gradFill>
          <a:latin typeface="+mn-lt"/>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2" cy="60960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058831"/>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ransition>
    <p:fade/>
  </p:transition>
  <p:timing>
    <p:tnLst>
      <p:par>
        <p:cTn id="1" dur="indefinite" restart="never" nodeType="tmRoot"/>
      </p:par>
    </p:tnLst>
  </p:timing>
  <p:txStyles>
    <p:title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p:titleStyle>
    <p:bodyStyle>
      <a:lvl1pPr marL="460375" indent="-460375" algn="l" defTabSz="912813" rtl="0" eaLnBrk="1" fontAlgn="base" hangingPunct="1">
        <a:lnSpc>
          <a:spcPct val="90000"/>
        </a:lnSpc>
        <a:spcBef>
          <a:spcPct val="20000"/>
        </a:spcBef>
        <a:spcAft>
          <a:spcPct val="0"/>
        </a:spcAft>
        <a:buSzPct val="90000"/>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2.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74.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8.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8.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5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p:txBody>
          <a:bodyPr/>
          <a:lstStyle/>
          <a:p>
            <a:r>
              <a:rPr lang="en-US" dirty="0">
                <a:cs typeface="Arial" charset="0"/>
              </a:rPr>
              <a:t>Configuration Management</a:t>
            </a:r>
            <a:endParaRPr lang="en-US" dirty="0"/>
          </a:p>
        </p:txBody>
      </p:sp>
      <p:sp>
        <p:nvSpPr>
          <p:cNvPr id="9" name="Subtitle 2"/>
          <p:cNvSpPr>
            <a:spLocks noGrp="1"/>
          </p:cNvSpPr>
          <p:nvPr>
            <p:ph type="subTitle" idx="1"/>
          </p:nvPr>
        </p:nvSpPr>
        <p:spPr>
          <a:xfrm>
            <a:off x="4181453" y="5029202"/>
            <a:ext cx="6870702" cy="958643"/>
          </a:xfrm>
        </p:spPr>
        <p:txBody>
          <a:bodyPr/>
          <a:lstStyle/>
          <a:p>
            <a:r>
              <a:rPr lang="en-US" sz="2800" dirty="0" smtClean="0">
                <a:solidFill>
                  <a:srgbClr val="5F5F5F">
                    <a:alpha val="99000"/>
                  </a:srgbClr>
                </a:solidFill>
              </a:rPr>
              <a:t>CMMI/CM process area</a:t>
            </a:r>
            <a:endParaRPr lang="en-US" sz="2800" dirty="0">
              <a:solidFill>
                <a:srgbClr val="5F5F5F">
                  <a:alpha val="99000"/>
                </a:srgbClr>
              </a:solidFill>
            </a:endParaRPr>
          </a:p>
        </p:txBody>
      </p:sp>
      <p:sp>
        <p:nvSpPr>
          <p:cNvPr id="10" name="Title 4"/>
          <p:cNvSpPr txBox="1">
            <a:spLocks/>
          </p:cNvSpPr>
          <p:nvPr/>
        </p:nvSpPr>
        <p:spPr>
          <a:xfrm>
            <a:off x="519112" y="235963"/>
            <a:ext cx="11149013" cy="312717"/>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b="0" dirty="0" smtClean="0">
                <a:gradFill>
                  <a:gsLst>
                    <a:gs pos="0">
                      <a:schemeClr val="tx1"/>
                    </a:gs>
                    <a:gs pos="100000">
                      <a:schemeClr val="tx1"/>
                    </a:gs>
                  </a:gsLst>
                  <a:lin ang="5400000" scaled="0"/>
                </a:gradFill>
              </a:rPr>
              <a:t>Final Report</a:t>
            </a:r>
            <a:endParaRPr lang="en-US" sz="2000" b="0" dirty="0">
              <a:gradFill>
                <a:gsLst>
                  <a:gs pos="0">
                    <a:schemeClr val="tx1"/>
                  </a:gs>
                  <a:gs pos="100000">
                    <a:schemeClr val="tx1"/>
                  </a:gs>
                </a:gsLst>
                <a:lin ang="5400000" scaled="0"/>
              </a:gradFill>
            </a:endParaRPr>
          </a:p>
        </p:txBody>
      </p:sp>
      <p:sp>
        <p:nvSpPr>
          <p:cNvPr id="5" name="Subtitle 2"/>
          <p:cNvSpPr txBox="1">
            <a:spLocks/>
          </p:cNvSpPr>
          <p:nvPr/>
        </p:nvSpPr>
        <p:spPr>
          <a:xfrm>
            <a:off x="9810750" y="1676401"/>
            <a:ext cx="1428750" cy="958643"/>
          </a:xfrm>
          <a:prstGeom prst="rect">
            <a:avLst/>
          </a:prstGeom>
        </p:spPr>
        <p:txBody>
          <a:bodyPr vert="horz" wrap="square" lIns="0" tIns="0" rIns="0" bIns="0" rtlCol="0">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defTabSz="914363" rtl="0" eaLnBrk="1" latinLnBrk="0" hangingPunct="1">
              <a:lnSpc>
                <a:spcPct val="90000"/>
              </a:lnSpc>
              <a:spcBef>
                <a:spcPct val="20000"/>
              </a:spcBef>
              <a:buSzPct val="90000"/>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SzPct val="90000"/>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SzPct val="90000"/>
              <a:buFontTx/>
              <a:buNone/>
              <a:defRPr sz="20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SzPct val="90000"/>
              <a:buFontTx/>
              <a:buNone/>
              <a:defRPr sz="20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1" dirty="0" smtClean="0">
                <a:solidFill>
                  <a:schemeClr val="tx1">
                    <a:alpha val="99000"/>
                  </a:schemeClr>
                </a:solidFill>
              </a:rPr>
              <a:t>SPQM</a:t>
            </a:r>
            <a:endParaRPr lang="en-US" sz="2800" b="1" dirty="0">
              <a:solidFill>
                <a:schemeClr val="tx1">
                  <a:alpha val="99000"/>
                </a:schemeClr>
              </a:solidFill>
            </a:endParaRPr>
          </a:p>
        </p:txBody>
      </p:sp>
    </p:spTree>
    <p:extLst>
      <p:ext uri="{BB962C8B-B14F-4D97-AF65-F5344CB8AC3E}">
        <p14:creationId xmlns:p14="http://schemas.microsoft.com/office/powerpoint/2010/main" val="308397458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 Scope of CM Includes:</a:t>
            </a:r>
            <a:endParaRPr lang="en-US" dirty="0"/>
          </a:p>
        </p:txBody>
      </p:sp>
      <p:sp>
        <p:nvSpPr>
          <p:cNvPr id="3" name="Content Placeholder 2"/>
          <p:cNvSpPr>
            <a:spLocks noGrp="1"/>
          </p:cNvSpPr>
          <p:nvPr>
            <p:ph type="body" sz="quarter" idx="10"/>
          </p:nvPr>
        </p:nvSpPr>
        <p:spPr/>
        <p:txBody>
          <a:bodyPr>
            <a:noAutofit/>
          </a:bodyPr>
          <a:lstStyle/>
          <a:p>
            <a:r>
              <a:rPr lang="en-US" sz="2200" dirty="0" smtClean="0">
                <a:cs typeface="Arial" charset="0"/>
              </a:rPr>
              <a:t>Physical client and server hardware products and versions </a:t>
            </a:r>
          </a:p>
          <a:p>
            <a:r>
              <a:rPr lang="en-US" sz="2200" dirty="0" smtClean="0">
                <a:cs typeface="Arial" charset="0"/>
              </a:rPr>
              <a:t>Operating system software products and versions </a:t>
            </a:r>
          </a:p>
          <a:p>
            <a:r>
              <a:rPr lang="en-US" sz="2200" dirty="0" smtClean="0">
                <a:cs typeface="Arial" charset="0"/>
              </a:rPr>
              <a:t>Application development software products and versions </a:t>
            </a:r>
          </a:p>
          <a:p>
            <a:r>
              <a:rPr lang="en-US" sz="2200" dirty="0" smtClean="0">
                <a:cs typeface="Arial" charset="0"/>
              </a:rPr>
              <a:t>Technical architecture product sets and versions as they are defined and introduced </a:t>
            </a:r>
          </a:p>
          <a:p>
            <a:r>
              <a:rPr lang="en-US" sz="2200" dirty="0" smtClean="0">
                <a:cs typeface="Arial" charset="0"/>
              </a:rPr>
              <a:t>Configuration item standards and definitions </a:t>
            </a:r>
          </a:p>
          <a:p>
            <a:r>
              <a:rPr lang="en-US" sz="2200" dirty="0" smtClean="0">
                <a:cs typeface="Arial" charset="0"/>
              </a:rPr>
              <a:t>Networking products and versions </a:t>
            </a:r>
          </a:p>
          <a:p>
            <a:r>
              <a:rPr lang="en-US" sz="2200" dirty="0" smtClean="0">
                <a:cs typeface="Arial" charset="0"/>
              </a:rPr>
              <a:t>Live application products and versions </a:t>
            </a:r>
          </a:p>
          <a:p>
            <a:r>
              <a:rPr lang="en-US" sz="2200" dirty="0" smtClean="0">
                <a:cs typeface="Arial" charset="0"/>
              </a:rPr>
              <a:t>Definitions of hardware base configurations </a:t>
            </a:r>
          </a:p>
          <a:p>
            <a:r>
              <a:rPr lang="en-US" sz="2200" dirty="0" smtClean="0">
                <a:cs typeface="Arial" charset="0"/>
              </a:rPr>
              <a:t>Definitions of packages of software releases</a:t>
            </a:r>
          </a:p>
          <a:p>
            <a:r>
              <a:rPr lang="en-US" sz="2200" dirty="0" smtClean="0">
                <a:cs typeface="Arial" charset="0"/>
              </a:rPr>
              <a:t>Interface descriptions, standards, and versions</a:t>
            </a:r>
          </a:p>
          <a:p>
            <a:r>
              <a:rPr lang="en-US" sz="2200" dirty="0" smtClean="0">
                <a:cs typeface="Arial" charset="0"/>
              </a:rPr>
              <a:t>…and more</a:t>
            </a:r>
          </a:p>
          <a:p>
            <a:endParaRPr lang="en-US" sz="2200" dirty="0" smtClean="0">
              <a:cs typeface="Arial" charset="0"/>
            </a:endParaRPr>
          </a:p>
          <a:p>
            <a:endParaRPr lang="en-US" sz="2200" dirty="0"/>
          </a:p>
        </p:txBody>
      </p:sp>
    </p:spTree>
    <p:extLst>
      <p:ext uri="{BB962C8B-B14F-4D97-AF65-F5344CB8AC3E}">
        <p14:creationId xmlns:p14="http://schemas.microsoft.com/office/powerpoint/2010/main" val="2977440415"/>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Khang\Desktop\BigFive\SPQM\Team Assignment\Final\Tìm hiểu\Thu Nguyen\Bai Lam\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653" y="1465943"/>
            <a:ext cx="9541747" cy="50364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idx="4294967295"/>
          </p:nvPr>
        </p:nvSpPr>
        <p:spPr>
          <a:xfrm>
            <a:off x="391886" y="228600"/>
            <a:ext cx="10757127" cy="747713"/>
          </a:xfrm>
        </p:spPr>
        <p:txBody>
          <a:bodyPr/>
          <a:lstStyle/>
          <a:p>
            <a:r>
              <a:rPr lang="en-US" dirty="0" smtClean="0">
                <a:cs typeface="Arial" charset="0"/>
              </a:rPr>
              <a:t>Key CM Activities</a:t>
            </a:r>
            <a:endParaRPr lang="en-US" dirty="0"/>
          </a:p>
        </p:txBody>
      </p:sp>
    </p:spTree>
    <p:extLst>
      <p:ext uri="{BB962C8B-B14F-4D97-AF65-F5344CB8AC3E}">
        <p14:creationId xmlns:p14="http://schemas.microsoft.com/office/powerpoint/2010/main" val="2657981235"/>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r>
              <a:rPr lang="en-US" sz="3600" dirty="0">
                <a:solidFill>
                  <a:schemeClr val="bg1"/>
                </a:solidFill>
              </a:rPr>
              <a:t/>
            </a:r>
            <a:br>
              <a:rPr lang="en-US" sz="3600" dirty="0">
                <a:solidFill>
                  <a:schemeClr val="bg1"/>
                </a:solidFill>
              </a:rPr>
            </a:br>
            <a:r>
              <a:rPr lang="en-US" sz="3600" dirty="0">
                <a:solidFill>
                  <a:schemeClr val="bg1"/>
                </a:solidFill>
              </a:rPr>
              <a:t>Configuration Planning and Management</a:t>
            </a:r>
            <a:endParaRPr lang="en-US" sz="3600" dirty="0"/>
          </a:p>
        </p:txBody>
      </p:sp>
      <p:sp>
        <p:nvSpPr>
          <p:cNvPr id="3" name="Content Placeholder 2"/>
          <p:cNvSpPr>
            <a:spLocks noGrp="1"/>
          </p:cNvSpPr>
          <p:nvPr>
            <p:ph sz="quarter" idx="4"/>
          </p:nvPr>
        </p:nvSpPr>
        <p:spPr>
          <a:xfrm>
            <a:off x="6126479" y="670560"/>
            <a:ext cx="5848985" cy="6400800"/>
          </a:xfrm>
        </p:spPr>
        <p:txBody>
          <a:bodyPr>
            <a:noAutofit/>
          </a:bodyPr>
          <a:lstStyle/>
          <a:p>
            <a:pPr>
              <a:lnSpc>
                <a:spcPct val="100000"/>
              </a:lnSpc>
              <a:buFontTx/>
              <a:buNone/>
            </a:pPr>
            <a:r>
              <a:rPr lang="en-US" altLang="en-US" dirty="0" smtClean="0">
                <a:solidFill>
                  <a:schemeClr val="tx1">
                    <a:lumMod val="95000"/>
                    <a:lumOff val="5000"/>
                  </a:schemeClr>
                </a:solidFill>
                <a:latin typeface="+mj-lt"/>
              </a:rPr>
              <a:t>Purpose of the SCMP:</a:t>
            </a:r>
          </a:p>
          <a:p>
            <a:pPr>
              <a:lnSpc>
                <a:spcPct val="100000"/>
              </a:lnSpc>
            </a:pPr>
            <a:r>
              <a:rPr lang="en-US" altLang="en-US" dirty="0" smtClean="0">
                <a:solidFill>
                  <a:schemeClr val="tx1">
                    <a:lumMod val="95000"/>
                    <a:lumOff val="5000"/>
                  </a:schemeClr>
                </a:solidFill>
                <a:latin typeface="+mj-lt"/>
              </a:rPr>
              <a:t>Ensure that all SCM activities are identified, assigned and planned</a:t>
            </a:r>
          </a:p>
          <a:p>
            <a:pPr>
              <a:lnSpc>
                <a:spcPct val="100000"/>
              </a:lnSpc>
            </a:pPr>
            <a:r>
              <a:rPr lang="en-US" altLang="en-US" dirty="0" smtClean="0">
                <a:solidFill>
                  <a:schemeClr val="tx1">
                    <a:lumMod val="95000"/>
                    <a:lumOff val="5000"/>
                  </a:schemeClr>
                </a:solidFill>
                <a:latin typeface="+mj-lt"/>
              </a:rPr>
              <a:t>Define and document how SCM will be implemented:</a:t>
            </a:r>
          </a:p>
          <a:p>
            <a:pPr lvl="1">
              <a:lnSpc>
                <a:spcPct val="100000"/>
              </a:lnSpc>
            </a:pPr>
            <a:r>
              <a:rPr lang="en-US" sz="2000" dirty="0" smtClean="0">
                <a:solidFill>
                  <a:schemeClr val="tx1">
                    <a:lumMod val="95000"/>
                    <a:lumOff val="5000"/>
                  </a:schemeClr>
                </a:solidFill>
                <a:latin typeface="+mj-lt"/>
                <a:cs typeface="Arial" charset="0"/>
              </a:rPr>
              <a:t>Develop and implement a CM Plan (CMP)</a:t>
            </a:r>
          </a:p>
          <a:p>
            <a:pPr lvl="1">
              <a:lnSpc>
                <a:spcPct val="100000"/>
              </a:lnSpc>
            </a:pPr>
            <a:r>
              <a:rPr lang="en-US" sz="2000" dirty="0" smtClean="0">
                <a:solidFill>
                  <a:schemeClr val="tx1">
                    <a:lumMod val="95000"/>
                    <a:lumOff val="5000"/>
                  </a:schemeClr>
                </a:solidFill>
                <a:latin typeface="+mj-lt"/>
                <a:cs typeface="Arial" charset="0"/>
              </a:rPr>
              <a:t>Establish membership of a Configuration Control Board (CCB) </a:t>
            </a:r>
          </a:p>
          <a:p>
            <a:pPr lvl="1">
              <a:lnSpc>
                <a:spcPct val="100000"/>
              </a:lnSpc>
            </a:pPr>
            <a:r>
              <a:rPr lang="en-US" sz="2000" dirty="0" smtClean="0">
                <a:solidFill>
                  <a:schemeClr val="tx1">
                    <a:lumMod val="95000"/>
                    <a:lumOff val="5000"/>
                  </a:schemeClr>
                </a:solidFill>
                <a:latin typeface="+mj-lt"/>
                <a:cs typeface="Arial" charset="0"/>
              </a:rPr>
              <a:t>Ensure contract language satisfies CM requirements</a:t>
            </a:r>
          </a:p>
          <a:p>
            <a:pPr lvl="1">
              <a:lnSpc>
                <a:spcPct val="100000"/>
              </a:lnSpc>
            </a:pPr>
            <a:r>
              <a:rPr lang="en-US" sz="2000" dirty="0" smtClean="0">
                <a:solidFill>
                  <a:schemeClr val="tx1">
                    <a:lumMod val="95000"/>
                    <a:lumOff val="5000"/>
                  </a:schemeClr>
                </a:solidFill>
                <a:latin typeface="+mj-lt"/>
                <a:cs typeface="Arial" charset="0"/>
              </a:rPr>
              <a:t>Select appropriate CM tools, techniques, and methods</a:t>
            </a:r>
          </a:p>
          <a:p>
            <a:pPr lvl="1">
              <a:lnSpc>
                <a:spcPct val="100000"/>
              </a:lnSpc>
            </a:pPr>
            <a:r>
              <a:rPr lang="en-US" sz="2000" dirty="0" smtClean="0">
                <a:solidFill>
                  <a:schemeClr val="tx1">
                    <a:lumMod val="95000"/>
                    <a:lumOff val="5000"/>
                  </a:schemeClr>
                </a:solidFill>
                <a:latin typeface="+mj-lt"/>
                <a:cs typeface="Arial" charset="0"/>
              </a:rPr>
              <a:t>Requirements, Risk, Data management tools</a:t>
            </a:r>
          </a:p>
          <a:p>
            <a:pPr lvl="1">
              <a:lnSpc>
                <a:spcPct val="100000"/>
              </a:lnSpc>
            </a:pPr>
            <a:r>
              <a:rPr lang="en-US" sz="2000" dirty="0" smtClean="0">
                <a:solidFill>
                  <a:schemeClr val="tx1">
                    <a:lumMod val="95000"/>
                    <a:lumOff val="5000"/>
                  </a:schemeClr>
                </a:solidFill>
                <a:latin typeface="+mj-lt"/>
                <a:cs typeface="Arial" charset="0"/>
              </a:rPr>
              <a:t>Manage the plan and measure its effectiveness</a:t>
            </a:r>
          </a:p>
          <a:p>
            <a:pPr lvl="1">
              <a:lnSpc>
                <a:spcPct val="100000"/>
              </a:lnSpc>
            </a:pPr>
            <a:r>
              <a:rPr lang="en-US" sz="2000" dirty="0" smtClean="0">
                <a:solidFill>
                  <a:schemeClr val="tx1">
                    <a:lumMod val="95000"/>
                    <a:lumOff val="5000"/>
                  </a:schemeClr>
                </a:solidFill>
                <a:latin typeface="+mj-lt"/>
                <a:cs typeface="Arial" charset="0"/>
              </a:rPr>
              <a:t>And more..</a:t>
            </a:r>
          </a:p>
          <a:p>
            <a:pPr lvl="1">
              <a:lnSpc>
                <a:spcPct val="100000"/>
              </a:lnSpc>
            </a:pPr>
            <a:endParaRPr lang="en-US" altLang="en-US" sz="2000" dirty="0">
              <a:solidFill>
                <a:schemeClr val="tx1">
                  <a:lumMod val="95000"/>
                  <a:lumOff val="5000"/>
                </a:schemeClr>
              </a:solidFill>
              <a:latin typeface="+mj-lt"/>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2263281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Identification</a:t>
            </a:r>
            <a:endParaRPr lang="en-US" sz="3600" dirty="0"/>
          </a:p>
        </p:txBody>
      </p:sp>
      <p:sp>
        <p:nvSpPr>
          <p:cNvPr id="3" name="Content Placeholder 2"/>
          <p:cNvSpPr>
            <a:spLocks noGrp="1"/>
          </p:cNvSpPr>
          <p:nvPr>
            <p:ph sz="quarter" idx="4"/>
          </p:nvPr>
        </p:nvSpPr>
        <p:spPr>
          <a:xfrm>
            <a:off x="6156959" y="502920"/>
            <a:ext cx="5848985" cy="6082546"/>
          </a:xfrm>
        </p:spPr>
        <p:txBody>
          <a:bodyPr>
            <a:noAutofit/>
          </a:bodyPr>
          <a:lstStyle/>
          <a:p>
            <a:pPr>
              <a:lnSpc>
                <a:spcPct val="150000"/>
              </a:lnSpc>
            </a:pPr>
            <a:r>
              <a:rPr lang="vi-VN" sz="1900" dirty="0">
                <a:solidFill>
                  <a:schemeClr val="tx1">
                    <a:lumMod val="95000"/>
                    <a:lumOff val="5000"/>
                  </a:schemeClr>
                </a:solidFill>
                <a:latin typeface="+mj-lt"/>
                <a:cs typeface="Calibri" pitchFamily="34" charset="0"/>
              </a:rPr>
              <a:t>Identify the attributes that define every aspect of any Configuration Item (CI).  A CI is a product (hardware or software) that has an end-user purpose.</a:t>
            </a:r>
          </a:p>
          <a:p>
            <a:pPr lvl="1">
              <a:lnSpc>
                <a:spcPct val="150000"/>
              </a:lnSpc>
            </a:pPr>
            <a:r>
              <a:rPr lang="vi-VN" sz="1900" dirty="0">
                <a:solidFill>
                  <a:schemeClr val="tx1">
                    <a:lumMod val="95000"/>
                    <a:lumOff val="5000"/>
                  </a:schemeClr>
                </a:solidFill>
                <a:latin typeface="+mj-lt"/>
                <a:cs typeface="Calibri" pitchFamily="34" charset="0"/>
              </a:rPr>
              <a:t>CI attributes are recorded in configuration documentation and baselined.  </a:t>
            </a:r>
          </a:p>
          <a:p>
            <a:pPr lvl="1">
              <a:lnSpc>
                <a:spcPct val="150000"/>
              </a:lnSpc>
            </a:pPr>
            <a:r>
              <a:rPr lang="vi-VN" sz="1900" dirty="0">
                <a:solidFill>
                  <a:schemeClr val="tx1">
                    <a:lumMod val="95000"/>
                    <a:lumOff val="5000"/>
                  </a:schemeClr>
                </a:solidFill>
                <a:latin typeface="+mj-lt"/>
                <a:cs typeface="Calibri" pitchFamily="34" charset="0"/>
              </a:rPr>
              <a:t>Selecting items to be placed under CM, will vary by program</a:t>
            </a:r>
          </a:p>
          <a:p>
            <a:pPr lvl="2">
              <a:lnSpc>
                <a:spcPct val="150000"/>
              </a:lnSpc>
            </a:pPr>
            <a:r>
              <a:rPr lang="vi-VN" dirty="0">
                <a:solidFill>
                  <a:schemeClr val="tx1">
                    <a:lumMod val="95000"/>
                    <a:lumOff val="5000"/>
                  </a:schemeClr>
                </a:solidFill>
                <a:latin typeface="+mj-lt"/>
                <a:cs typeface="Calibri" pitchFamily="34" charset="0"/>
              </a:rPr>
              <a:t>Program items the organization generates and controls </a:t>
            </a:r>
          </a:p>
          <a:p>
            <a:pPr lvl="2">
              <a:lnSpc>
                <a:spcPct val="150000"/>
              </a:lnSpc>
            </a:pPr>
            <a:r>
              <a:rPr lang="vi-VN" dirty="0">
                <a:solidFill>
                  <a:schemeClr val="tx1">
                    <a:lumMod val="95000"/>
                    <a:lumOff val="5000"/>
                  </a:schemeClr>
                </a:solidFill>
                <a:latin typeface="+mj-lt"/>
                <a:cs typeface="Calibri" pitchFamily="34" charset="0"/>
              </a:rPr>
              <a:t>Items the organization uses to track project progress/adherence</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638402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Identification</a:t>
            </a:r>
            <a:endParaRPr lang="en-US" sz="3600" dirty="0"/>
          </a:p>
        </p:txBody>
      </p:sp>
      <p:sp>
        <p:nvSpPr>
          <p:cNvPr id="3" name="Content Placeholder 2"/>
          <p:cNvSpPr>
            <a:spLocks noGrp="1"/>
          </p:cNvSpPr>
          <p:nvPr>
            <p:ph sz="quarter" idx="4"/>
          </p:nvPr>
        </p:nvSpPr>
        <p:spPr>
          <a:xfrm>
            <a:off x="6156959" y="502920"/>
            <a:ext cx="5848985" cy="6082546"/>
          </a:xfrm>
        </p:spPr>
        <p:txBody>
          <a:bodyPr>
            <a:noAutofit/>
          </a:bodyPr>
          <a:lstStyle/>
          <a:p>
            <a:pPr>
              <a:lnSpc>
                <a:spcPct val="150000"/>
              </a:lnSpc>
            </a:pPr>
            <a:r>
              <a:rPr lang="vi-VN" sz="1900" dirty="0">
                <a:solidFill>
                  <a:schemeClr val="tx1">
                    <a:lumMod val="95000"/>
                    <a:lumOff val="5000"/>
                  </a:schemeClr>
                </a:solidFill>
                <a:latin typeface="+mj-lt"/>
                <a:cs typeface="Calibri" pitchFamily="34" charset="0"/>
              </a:rPr>
              <a:t>Identify the attributes that define every aspect of any Configuration Item (CI).  A CI is a product (hardware or software) that has an end-user purpose.</a:t>
            </a:r>
          </a:p>
          <a:p>
            <a:pPr lvl="1">
              <a:lnSpc>
                <a:spcPct val="150000"/>
              </a:lnSpc>
            </a:pPr>
            <a:r>
              <a:rPr lang="vi-VN" sz="1900" dirty="0">
                <a:solidFill>
                  <a:schemeClr val="tx1">
                    <a:lumMod val="95000"/>
                    <a:lumOff val="5000"/>
                  </a:schemeClr>
                </a:solidFill>
                <a:latin typeface="+mj-lt"/>
                <a:cs typeface="Calibri" pitchFamily="34" charset="0"/>
              </a:rPr>
              <a:t>CI attributes are recorded in configuration documentation and baselined.  </a:t>
            </a:r>
          </a:p>
          <a:p>
            <a:pPr lvl="1">
              <a:lnSpc>
                <a:spcPct val="150000"/>
              </a:lnSpc>
            </a:pPr>
            <a:r>
              <a:rPr lang="vi-VN" sz="1900" dirty="0">
                <a:solidFill>
                  <a:schemeClr val="tx1">
                    <a:lumMod val="95000"/>
                    <a:lumOff val="5000"/>
                  </a:schemeClr>
                </a:solidFill>
                <a:latin typeface="+mj-lt"/>
                <a:cs typeface="Calibri" pitchFamily="34" charset="0"/>
              </a:rPr>
              <a:t>Selecting items to be placed under CM, will vary by program</a:t>
            </a:r>
          </a:p>
          <a:p>
            <a:pPr lvl="2">
              <a:lnSpc>
                <a:spcPct val="150000"/>
              </a:lnSpc>
            </a:pPr>
            <a:r>
              <a:rPr lang="vi-VN" dirty="0">
                <a:solidFill>
                  <a:schemeClr val="tx1">
                    <a:lumMod val="95000"/>
                    <a:lumOff val="5000"/>
                  </a:schemeClr>
                </a:solidFill>
                <a:latin typeface="+mj-lt"/>
                <a:cs typeface="Calibri" pitchFamily="34" charset="0"/>
              </a:rPr>
              <a:t>Program items the organization generates and controls </a:t>
            </a:r>
          </a:p>
          <a:p>
            <a:pPr lvl="2">
              <a:lnSpc>
                <a:spcPct val="150000"/>
              </a:lnSpc>
            </a:pPr>
            <a:r>
              <a:rPr lang="vi-VN" dirty="0">
                <a:solidFill>
                  <a:schemeClr val="tx1">
                    <a:lumMod val="95000"/>
                    <a:lumOff val="5000"/>
                  </a:schemeClr>
                </a:solidFill>
                <a:latin typeface="+mj-lt"/>
                <a:cs typeface="Calibri" pitchFamily="34" charset="0"/>
              </a:rPr>
              <a:t>Items the organization uses to track project progress/adherence</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3866526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Purpose of Configuration </a:t>
            </a:r>
            <a:r>
              <a:rPr lang="en-US" dirty="0" smtClean="0"/>
              <a:t>Identification</a:t>
            </a:r>
            <a:endParaRPr lang="en-US" dirty="0"/>
          </a:p>
        </p:txBody>
      </p:sp>
      <p:sp>
        <p:nvSpPr>
          <p:cNvPr id="6" name="Text Placeholder 5"/>
          <p:cNvSpPr>
            <a:spLocks noGrp="1"/>
          </p:cNvSpPr>
          <p:nvPr>
            <p:ph type="body" sz="quarter" idx="10"/>
          </p:nvPr>
        </p:nvSpPr>
        <p:spPr>
          <a:xfrm>
            <a:off x="519112" y="1127759"/>
            <a:ext cx="11149013" cy="6102440"/>
          </a:xfrm>
        </p:spPr>
        <p:txBody>
          <a:bodyPr/>
          <a:lstStyle/>
          <a:p>
            <a:pPr>
              <a:lnSpc>
                <a:spcPct val="150000"/>
              </a:lnSpc>
            </a:pPr>
            <a:r>
              <a:rPr lang="en-US" sz="2000" dirty="0">
                <a:solidFill>
                  <a:schemeClr val="tx1">
                    <a:lumMod val="95000"/>
                    <a:lumOff val="5000"/>
                  </a:schemeClr>
                </a:solidFill>
                <a:cs typeface="Arial" charset="0"/>
              </a:rPr>
              <a:t>Incrementally establish and maintain a definitive basis for control and status accounting of:</a:t>
            </a:r>
          </a:p>
          <a:p>
            <a:pPr lvl="1">
              <a:lnSpc>
                <a:spcPct val="150000"/>
              </a:lnSpc>
            </a:pPr>
            <a:r>
              <a:rPr lang="en-US" sz="2000" dirty="0">
                <a:solidFill>
                  <a:schemeClr val="tx1">
                    <a:lumMod val="95000"/>
                    <a:lumOff val="5000"/>
                  </a:schemeClr>
                </a:solidFill>
                <a:cs typeface="Arial" charset="0"/>
              </a:rPr>
              <a:t>System functional processes and results</a:t>
            </a:r>
          </a:p>
          <a:p>
            <a:pPr lvl="1">
              <a:lnSpc>
                <a:spcPct val="150000"/>
              </a:lnSpc>
            </a:pPr>
            <a:r>
              <a:rPr lang="en-US" sz="2000" dirty="0">
                <a:solidFill>
                  <a:schemeClr val="tx1">
                    <a:lumMod val="95000"/>
                    <a:lumOff val="5000"/>
                  </a:schemeClr>
                </a:solidFill>
                <a:cs typeface="Arial" charset="0"/>
              </a:rPr>
              <a:t>System physical makeup no matter how many iterations</a:t>
            </a:r>
          </a:p>
          <a:p>
            <a:pPr lvl="1">
              <a:lnSpc>
                <a:spcPct val="150000"/>
              </a:lnSpc>
            </a:pPr>
            <a:r>
              <a:rPr lang="en-US" sz="2000" dirty="0">
                <a:solidFill>
                  <a:schemeClr val="tx1">
                    <a:lumMod val="95000"/>
                    <a:lumOff val="5000"/>
                  </a:schemeClr>
                </a:solidFill>
                <a:cs typeface="Arial" charset="0"/>
              </a:rPr>
              <a:t>System documentation, manuals, training</a:t>
            </a:r>
          </a:p>
          <a:p>
            <a:pPr lvl="1">
              <a:lnSpc>
                <a:spcPct val="150000"/>
              </a:lnSpc>
            </a:pPr>
            <a:r>
              <a:rPr lang="en-US" sz="2000" dirty="0">
                <a:solidFill>
                  <a:schemeClr val="tx1">
                    <a:lumMod val="95000"/>
                    <a:lumOff val="5000"/>
                  </a:schemeClr>
                </a:solidFill>
                <a:cs typeface="Arial" charset="0"/>
              </a:rPr>
              <a:t>Management agreements, decisions, actions taken</a:t>
            </a:r>
          </a:p>
          <a:p>
            <a:pPr>
              <a:lnSpc>
                <a:spcPct val="150000"/>
              </a:lnSpc>
            </a:pPr>
            <a:r>
              <a:rPr lang="en-US" sz="2000" dirty="0">
                <a:solidFill>
                  <a:schemeClr val="tx1">
                    <a:lumMod val="95000"/>
                    <a:lumOff val="5000"/>
                  </a:schemeClr>
                </a:solidFill>
                <a:cs typeface="Arial" charset="0"/>
              </a:rPr>
              <a:t>Provide a coherent process for version management</a:t>
            </a:r>
          </a:p>
          <a:p>
            <a:pPr lvl="1">
              <a:lnSpc>
                <a:spcPct val="150000"/>
              </a:lnSpc>
            </a:pPr>
            <a:r>
              <a:rPr lang="en-US" sz="2000" dirty="0">
                <a:solidFill>
                  <a:schemeClr val="tx1">
                    <a:lumMod val="95000"/>
                    <a:lumOff val="5000"/>
                  </a:schemeClr>
                </a:solidFill>
                <a:cs typeface="Arial" charset="0"/>
              </a:rPr>
              <a:t>Assign naming conventions and unique identifiers</a:t>
            </a:r>
          </a:p>
          <a:p>
            <a:pPr lvl="1">
              <a:lnSpc>
                <a:spcPct val="150000"/>
              </a:lnSpc>
            </a:pPr>
            <a:r>
              <a:rPr lang="en-US" sz="2000" dirty="0">
                <a:solidFill>
                  <a:schemeClr val="tx1">
                    <a:lumMod val="95000"/>
                    <a:lumOff val="5000"/>
                  </a:schemeClr>
                </a:solidFill>
                <a:cs typeface="Arial" charset="0"/>
              </a:rPr>
              <a:t>Enforce identification control and release specifications</a:t>
            </a:r>
          </a:p>
          <a:p>
            <a:pPr>
              <a:lnSpc>
                <a:spcPct val="150000"/>
              </a:lnSpc>
            </a:pPr>
            <a:r>
              <a:rPr lang="en-US" sz="2000" dirty="0">
                <a:solidFill>
                  <a:schemeClr val="tx1">
                    <a:lumMod val="95000"/>
                    <a:lumOff val="5000"/>
                  </a:schemeClr>
                </a:solidFill>
                <a:cs typeface="Arial" charset="0"/>
              </a:rPr>
              <a:t>Minimize risks subject to undocumented or unauthorized changes</a:t>
            </a:r>
          </a:p>
          <a:p>
            <a:pPr>
              <a:lnSpc>
                <a:spcPct val="150000"/>
              </a:lnSpc>
            </a:pPr>
            <a:r>
              <a:rPr lang="en-US" sz="2000" dirty="0">
                <a:solidFill>
                  <a:schemeClr val="tx1">
                    <a:lumMod val="95000"/>
                    <a:lumOff val="5000"/>
                  </a:schemeClr>
                </a:solidFill>
                <a:cs typeface="Arial" charset="0"/>
              </a:rPr>
              <a:t>Provide a significantly higher quality assurance </a:t>
            </a:r>
          </a:p>
          <a:p>
            <a:pPr marL="0" indent="0" algn="ctr">
              <a:lnSpc>
                <a:spcPct val="150000"/>
              </a:lnSpc>
              <a:buNone/>
            </a:pPr>
            <a:endParaRPr lang="en-US" sz="4000" dirty="0"/>
          </a:p>
        </p:txBody>
      </p:sp>
      <p:sp>
        <p:nvSpPr>
          <p:cNvPr id="7" name="Rectangle 6"/>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4037883437"/>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What Is a </a:t>
            </a:r>
            <a:r>
              <a:rPr lang="en-US" dirty="0" smtClean="0"/>
              <a:t>“</a:t>
            </a:r>
            <a:r>
              <a:rPr lang="en-US" dirty="0"/>
              <a:t>Configuration Item?”</a:t>
            </a:r>
          </a:p>
        </p:txBody>
      </p:sp>
      <p:sp>
        <p:nvSpPr>
          <p:cNvPr id="6" name="Text Placeholder 5"/>
          <p:cNvSpPr>
            <a:spLocks noGrp="1"/>
          </p:cNvSpPr>
          <p:nvPr>
            <p:ph type="body" sz="quarter" idx="10"/>
          </p:nvPr>
        </p:nvSpPr>
        <p:spPr>
          <a:xfrm>
            <a:off x="519112" y="1127759"/>
            <a:ext cx="11149013" cy="4832092"/>
          </a:xfrm>
        </p:spPr>
        <p:txBody>
          <a:bodyPr/>
          <a:lstStyle/>
          <a:p>
            <a:r>
              <a:rPr lang="en-US" sz="2000" dirty="0">
                <a:cs typeface="Arial" charset="0"/>
              </a:rPr>
              <a:t>An aggregation of software or hardware that satisfies an end use function and is designated for separate CM</a:t>
            </a:r>
          </a:p>
          <a:p>
            <a:pPr lvl="1"/>
            <a:r>
              <a:rPr lang="en-US" sz="2000" dirty="0">
                <a:cs typeface="Arial" charset="0"/>
              </a:rPr>
              <a:t>Hardware and software items are called CIs</a:t>
            </a:r>
          </a:p>
          <a:p>
            <a:pPr lvl="1"/>
            <a:r>
              <a:rPr lang="en-US" sz="2000" dirty="0">
                <a:cs typeface="Arial" charset="0"/>
              </a:rPr>
              <a:t>Computer Software Configuration Items (CSCI); determined by each program and may include:</a:t>
            </a:r>
          </a:p>
          <a:p>
            <a:pPr lvl="2"/>
            <a:r>
              <a:rPr lang="en-US" sz="2000" dirty="0">
                <a:cs typeface="Arial" charset="0"/>
              </a:rPr>
              <a:t>Code</a:t>
            </a:r>
          </a:p>
          <a:p>
            <a:pPr lvl="2"/>
            <a:r>
              <a:rPr lang="en-US" sz="2000" dirty="0">
                <a:cs typeface="Arial" charset="0"/>
              </a:rPr>
              <a:t>Processes, reports, libraries, tables, views </a:t>
            </a:r>
          </a:p>
          <a:p>
            <a:pPr lvl="2"/>
            <a:r>
              <a:rPr lang="en-US" sz="2000" dirty="0">
                <a:cs typeface="Arial" charset="0"/>
              </a:rPr>
              <a:t>Scripts (Including test scripts)</a:t>
            </a:r>
          </a:p>
          <a:p>
            <a:pPr lvl="2"/>
            <a:r>
              <a:rPr lang="en-US" sz="2000" dirty="0">
                <a:cs typeface="Arial" charset="0"/>
              </a:rPr>
              <a:t>Architectures or Cascading Style sheets </a:t>
            </a:r>
          </a:p>
          <a:p>
            <a:pPr lvl="1"/>
            <a:r>
              <a:rPr lang="en-US" sz="2000" dirty="0">
                <a:cs typeface="Arial" charset="0"/>
              </a:rPr>
              <a:t>Documentation CIs may include</a:t>
            </a:r>
          </a:p>
          <a:p>
            <a:pPr lvl="2"/>
            <a:r>
              <a:rPr lang="en-US" sz="2000" dirty="0">
                <a:cs typeface="Arial" charset="0"/>
              </a:rPr>
              <a:t>Technical documents, functional documents</a:t>
            </a:r>
          </a:p>
          <a:p>
            <a:pPr lvl="2"/>
            <a:r>
              <a:rPr lang="en-US" sz="2000" dirty="0">
                <a:cs typeface="Arial" charset="0"/>
              </a:rPr>
              <a:t>Weekly status documents, presentations, spreadsheets, </a:t>
            </a:r>
            <a:r>
              <a:rPr lang="en-US" sz="2000" dirty="0" err="1">
                <a:cs typeface="Arial" charset="0"/>
              </a:rPr>
              <a:t>etc</a:t>
            </a:r>
            <a:endParaRPr lang="en-US" sz="2000" dirty="0">
              <a:cs typeface="Arial" charset="0"/>
            </a:endParaRPr>
          </a:p>
          <a:p>
            <a:pPr lvl="2"/>
            <a:r>
              <a:rPr lang="en-US" sz="2000" dirty="0">
                <a:cs typeface="Arial" charset="0"/>
              </a:rPr>
              <a:t>Test and training documents</a:t>
            </a:r>
          </a:p>
          <a:p>
            <a:r>
              <a:rPr lang="en-US" sz="2000" dirty="0">
                <a:cs typeface="Arial" charset="0"/>
              </a:rPr>
              <a:t>Any document or artifact that affects the physical or operational attributes of a system or component</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263950542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Types of Baselines</a:t>
            </a:r>
          </a:p>
        </p:txBody>
      </p:sp>
      <p:sp>
        <p:nvSpPr>
          <p:cNvPr id="6" name="Text Placeholder 5"/>
          <p:cNvSpPr>
            <a:spLocks noGrp="1"/>
          </p:cNvSpPr>
          <p:nvPr>
            <p:ph type="body" sz="quarter" idx="10"/>
          </p:nvPr>
        </p:nvSpPr>
        <p:spPr>
          <a:xfrm>
            <a:off x="519112" y="1127759"/>
            <a:ext cx="11149013" cy="4590103"/>
          </a:xfrm>
        </p:spPr>
        <p:txBody>
          <a:bodyPr/>
          <a:lstStyle/>
          <a:p>
            <a:pPr>
              <a:lnSpc>
                <a:spcPct val="150000"/>
              </a:lnSpc>
            </a:pPr>
            <a:r>
              <a:rPr lang="en-US" sz="2000" dirty="0">
                <a:cs typeface="Arial" charset="0"/>
              </a:rPr>
              <a:t>Formal</a:t>
            </a:r>
          </a:p>
          <a:p>
            <a:pPr lvl="1">
              <a:lnSpc>
                <a:spcPct val="150000"/>
              </a:lnSpc>
            </a:pPr>
            <a:r>
              <a:rPr lang="en-US" sz="2000" dirty="0">
                <a:cs typeface="Arial" charset="0"/>
              </a:rPr>
              <a:t>Functional Baseline</a:t>
            </a:r>
          </a:p>
          <a:p>
            <a:pPr lvl="1">
              <a:lnSpc>
                <a:spcPct val="150000"/>
              </a:lnSpc>
            </a:pPr>
            <a:r>
              <a:rPr lang="en-US" sz="2000" dirty="0">
                <a:cs typeface="Arial" charset="0"/>
              </a:rPr>
              <a:t>Allocated Baseline</a:t>
            </a:r>
          </a:p>
          <a:p>
            <a:pPr lvl="1">
              <a:lnSpc>
                <a:spcPct val="150000"/>
              </a:lnSpc>
            </a:pPr>
            <a:r>
              <a:rPr lang="en-US" sz="2000" dirty="0">
                <a:cs typeface="Arial" charset="0"/>
              </a:rPr>
              <a:t>Product Baseline</a:t>
            </a:r>
          </a:p>
          <a:p>
            <a:pPr lvl="1">
              <a:lnSpc>
                <a:spcPct val="150000"/>
              </a:lnSpc>
            </a:pPr>
            <a:endParaRPr lang="en-US" sz="2000" dirty="0">
              <a:cs typeface="Arial" charset="0"/>
            </a:endParaRPr>
          </a:p>
          <a:p>
            <a:pPr>
              <a:lnSpc>
                <a:spcPct val="150000"/>
              </a:lnSpc>
            </a:pPr>
            <a:r>
              <a:rPr lang="en-US" sz="2000" dirty="0">
                <a:cs typeface="Arial" charset="0"/>
              </a:rPr>
              <a:t>Informal (Other as Required)</a:t>
            </a:r>
          </a:p>
          <a:p>
            <a:pPr lvl="1">
              <a:lnSpc>
                <a:spcPct val="150000"/>
              </a:lnSpc>
            </a:pPr>
            <a:r>
              <a:rPr lang="en-US" sz="2000" dirty="0">
                <a:cs typeface="Arial" charset="0"/>
              </a:rPr>
              <a:t>Developmental Configuration</a:t>
            </a:r>
          </a:p>
          <a:p>
            <a:pPr lvl="1">
              <a:lnSpc>
                <a:spcPct val="150000"/>
              </a:lnSpc>
            </a:pPr>
            <a:r>
              <a:rPr lang="en-US" sz="2000" dirty="0">
                <a:cs typeface="Arial" charset="0"/>
              </a:rPr>
              <a:t>Internal: as Required (Resources Needed)</a:t>
            </a:r>
          </a:p>
          <a:p>
            <a:pPr lvl="1">
              <a:lnSpc>
                <a:spcPct val="150000"/>
              </a:lnSpc>
            </a:pPr>
            <a:endParaRPr lang="en-US" sz="2000" dirty="0">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135199970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1218795"/>
          </a:xfrm>
        </p:spPr>
        <p:txBody>
          <a:bodyPr/>
          <a:lstStyle/>
          <a:p>
            <a:r>
              <a:rPr lang="en-US" dirty="0"/>
              <a:t>Baseline Description</a:t>
            </a:r>
            <a:br>
              <a:rPr lang="en-US" dirty="0"/>
            </a:br>
            <a:r>
              <a:rPr lang="en-US" dirty="0"/>
              <a:t>Functional Baseline (FBL) </a:t>
            </a:r>
          </a:p>
        </p:txBody>
      </p:sp>
      <p:sp>
        <p:nvSpPr>
          <p:cNvPr id="6" name="Text Placeholder 5"/>
          <p:cNvSpPr>
            <a:spLocks noGrp="1"/>
          </p:cNvSpPr>
          <p:nvPr>
            <p:ph type="body" sz="quarter" idx="10"/>
          </p:nvPr>
        </p:nvSpPr>
        <p:spPr>
          <a:xfrm>
            <a:off x="473392" y="1661159"/>
            <a:ext cx="11149013" cy="4405437"/>
          </a:xfrm>
        </p:spPr>
        <p:txBody>
          <a:bodyPr/>
          <a:lstStyle/>
          <a:p>
            <a:pPr>
              <a:lnSpc>
                <a:spcPct val="150000"/>
              </a:lnSpc>
            </a:pPr>
            <a:r>
              <a:rPr lang="en-US" sz="2000" dirty="0">
                <a:cs typeface="Arial" charset="0"/>
              </a:rPr>
              <a:t>Describes the performance of the system or top-level CIs</a:t>
            </a:r>
          </a:p>
          <a:p>
            <a:pPr lvl="1">
              <a:lnSpc>
                <a:spcPct val="150000"/>
              </a:lnSpc>
            </a:pPr>
            <a:r>
              <a:rPr lang="en-US" sz="2000" dirty="0">
                <a:cs typeface="Arial" charset="0"/>
              </a:rPr>
              <a:t>Established near end of Materiel Solution Analysis or Define Need Phase via CCB or FRB meeting</a:t>
            </a:r>
          </a:p>
          <a:p>
            <a:pPr lvl="1">
              <a:lnSpc>
                <a:spcPct val="150000"/>
              </a:lnSpc>
            </a:pPr>
            <a:r>
              <a:rPr lang="en-US" sz="2000" dirty="0">
                <a:cs typeface="Arial" charset="0"/>
              </a:rPr>
              <a:t>Contains high-level CIs</a:t>
            </a:r>
          </a:p>
          <a:p>
            <a:pPr lvl="1">
              <a:lnSpc>
                <a:spcPct val="150000"/>
              </a:lnSpc>
            </a:pPr>
            <a:r>
              <a:rPr lang="en-US" sz="2000" dirty="0">
                <a:cs typeface="Arial" charset="0"/>
              </a:rPr>
              <a:t>Includes functional, interoperability, and interface characteristics (defined as requirements by the customer)</a:t>
            </a:r>
          </a:p>
          <a:p>
            <a:pPr lvl="1">
              <a:lnSpc>
                <a:spcPct val="150000"/>
              </a:lnSpc>
            </a:pPr>
            <a:r>
              <a:rPr lang="en-US" sz="2000" dirty="0">
                <a:cs typeface="Arial" charset="0"/>
              </a:rPr>
              <a:t>Specifies the verification necessary to demonstrate required performance</a:t>
            </a:r>
          </a:p>
          <a:p>
            <a:pPr lvl="1">
              <a:lnSpc>
                <a:spcPct val="150000"/>
              </a:lnSpc>
            </a:pPr>
            <a:r>
              <a:rPr lang="en-US" sz="2000" dirty="0">
                <a:cs typeface="Arial" charset="0"/>
              </a:rPr>
              <a:t>Includes requirements documents, architecture, deficiency reports (if any), review minutes, etc.</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233734415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1218795"/>
          </a:xfrm>
        </p:spPr>
        <p:txBody>
          <a:bodyPr/>
          <a:lstStyle/>
          <a:p>
            <a:r>
              <a:rPr lang="en-US" dirty="0"/>
              <a:t>Baseline Description</a:t>
            </a:r>
            <a:br>
              <a:rPr lang="en-US" dirty="0"/>
            </a:br>
            <a:r>
              <a:rPr lang="en-US" dirty="0"/>
              <a:t>Allocated Baseline (ABL)</a:t>
            </a:r>
          </a:p>
        </p:txBody>
      </p:sp>
      <p:sp>
        <p:nvSpPr>
          <p:cNvPr id="6" name="Text Placeholder 5"/>
          <p:cNvSpPr>
            <a:spLocks noGrp="1"/>
          </p:cNvSpPr>
          <p:nvPr>
            <p:ph type="body" sz="quarter" idx="10"/>
          </p:nvPr>
        </p:nvSpPr>
        <p:spPr>
          <a:xfrm>
            <a:off x="473392" y="1661159"/>
            <a:ext cx="11149013" cy="5047536"/>
          </a:xfrm>
        </p:spPr>
        <p:txBody>
          <a:bodyPr/>
          <a:lstStyle/>
          <a:p>
            <a:r>
              <a:rPr lang="en-US" sz="2000" dirty="0">
                <a:cs typeface="Arial" charset="0"/>
              </a:rPr>
              <a:t>Describes the performance of the system or top-level CIs</a:t>
            </a:r>
          </a:p>
          <a:p>
            <a:pPr lvl="1"/>
            <a:r>
              <a:rPr lang="en-US" sz="2000" dirty="0">
                <a:cs typeface="Arial" charset="0"/>
              </a:rPr>
              <a:t>Organization-controlled if a contractor is doing the work</a:t>
            </a:r>
          </a:p>
          <a:p>
            <a:pPr lvl="1"/>
            <a:r>
              <a:rPr lang="en-US" sz="2000" dirty="0">
                <a:cs typeface="Arial" charset="0"/>
              </a:rPr>
              <a:t>Contains high-level CIs</a:t>
            </a:r>
          </a:p>
          <a:p>
            <a:r>
              <a:rPr lang="en-US" sz="2000" dirty="0">
                <a:cs typeface="Arial" charset="0"/>
              </a:rPr>
              <a:t>Allocated baseline essentially means work is assigned to specific work packages in a work breakdown structure</a:t>
            </a:r>
          </a:p>
          <a:p>
            <a:r>
              <a:rPr lang="en-US" sz="2000" dirty="0">
                <a:cs typeface="Arial" charset="0"/>
              </a:rPr>
              <a:t>Derived from functional baseline after schedule is drafted</a:t>
            </a:r>
          </a:p>
          <a:p>
            <a:pPr lvl="1"/>
            <a:r>
              <a:rPr lang="en-US" sz="2000" dirty="0">
                <a:cs typeface="Arial" charset="0"/>
              </a:rPr>
              <a:t>Established after completion of Preliminary Design Review</a:t>
            </a:r>
          </a:p>
          <a:p>
            <a:pPr lvl="1"/>
            <a:r>
              <a:rPr lang="en-US" sz="2000" dirty="0">
                <a:cs typeface="Arial" charset="0"/>
              </a:rPr>
              <a:t>Each CI has an allocated baseline; contains detailed specifications</a:t>
            </a:r>
          </a:p>
          <a:p>
            <a:pPr lvl="1"/>
            <a:r>
              <a:rPr lang="en-US" sz="2000" dirty="0">
                <a:cs typeface="Arial" charset="0"/>
              </a:rPr>
              <a:t>Work products include requirements documents (</a:t>
            </a:r>
            <a:r>
              <a:rPr lang="en-US" sz="2000" dirty="0" err="1">
                <a:cs typeface="Arial" charset="0"/>
              </a:rPr>
              <a:t>ConOps</a:t>
            </a:r>
            <a:r>
              <a:rPr lang="en-US" sz="2000" dirty="0">
                <a:cs typeface="Arial" charset="0"/>
              </a:rPr>
              <a:t>, SRS,..), release schedule, draft database/program/ system specification, draft design documents, system/software development plan (SDP), draft interface requirements agreements</a:t>
            </a:r>
          </a:p>
          <a:p>
            <a:pPr lvl="1"/>
            <a:r>
              <a:rPr lang="en-US" sz="2000" dirty="0">
                <a:cs typeface="Arial" charset="0"/>
              </a:rPr>
              <a:t>functional, interoperability, and interface characteristics (defined as requirements by the customer)</a:t>
            </a:r>
          </a:p>
          <a:p>
            <a:pPr lvl="1"/>
            <a:r>
              <a:rPr lang="en-US" sz="2000" dirty="0">
                <a:cs typeface="Arial" charset="0"/>
              </a:rPr>
              <a:t>Specifies the verification necessary to demonstrate required performance</a:t>
            </a:r>
          </a:p>
          <a:p>
            <a:pPr lvl="1"/>
            <a:r>
              <a:rPr lang="en-US" sz="2000" dirty="0">
                <a:cs typeface="Arial" charset="0"/>
              </a:rPr>
              <a:t>Includes requirements documents, architecture, deficiency reports (if any), review minutes, etc.</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239898742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9157" y="4039582"/>
            <a:ext cx="1697821" cy="1728089"/>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3711" y="4023825"/>
            <a:ext cx="1793711" cy="177342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4054" y="4011125"/>
            <a:ext cx="1717751" cy="1778847"/>
          </a:xfrm>
          <a:prstGeom prst="rect">
            <a:avLst/>
          </a:prstGeom>
        </p:spPr>
      </p:pic>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3200" y="4023825"/>
            <a:ext cx="1759973" cy="1756470"/>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43200" y="2178745"/>
            <a:ext cx="1759970" cy="1755838"/>
          </a:xfrm>
          <a:prstGeom prst="rect">
            <a:avLst/>
          </a:prstGeom>
        </p:spPr>
      </p:pic>
      <p:sp>
        <p:nvSpPr>
          <p:cNvPr id="6" name="Rectangle 5"/>
          <p:cNvSpPr/>
          <p:nvPr/>
        </p:nvSpPr>
        <p:spPr>
          <a:xfrm>
            <a:off x="0" y="1110485"/>
            <a:ext cx="4503174" cy="970160"/>
          </a:xfrm>
          <a:prstGeom prst="rect">
            <a:avLst/>
          </a:prstGeom>
          <a:solidFill>
            <a:schemeClr val="bg2">
              <a:lumMod val="50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7199" y="1380122"/>
            <a:ext cx="4045971" cy="523220"/>
          </a:xfrm>
          <a:prstGeom prst="rect">
            <a:avLst/>
          </a:prstGeom>
          <a:noFill/>
        </p:spPr>
        <p:txBody>
          <a:bodyPr wrap="square" rtlCol="0">
            <a:spAutoFit/>
          </a:bodyPr>
          <a:lstStyle/>
          <a:p>
            <a:pPr algn="r"/>
            <a:r>
              <a:rPr lang="en-US" sz="2800" b="1" dirty="0" smtClean="0">
                <a:solidFill>
                  <a:schemeClr val="bg1"/>
                </a:solidFill>
                <a:latin typeface="Calibri" pitchFamily="34" charset="0"/>
                <a:cs typeface="Calibri" pitchFamily="34" charset="0"/>
              </a:rPr>
              <a:t>MEET THE TEAM</a:t>
            </a:r>
            <a:endParaRPr lang="en-US" sz="2800" b="1" dirty="0">
              <a:solidFill>
                <a:schemeClr val="bg1"/>
              </a:solidFill>
              <a:latin typeface="Calibri" pitchFamily="34" charset="0"/>
              <a:cs typeface="Calibri" pitchFamily="34" charset="0"/>
            </a:endParaRPr>
          </a:p>
        </p:txBody>
      </p:sp>
      <p:sp>
        <p:nvSpPr>
          <p:cNvPr id="8" name="Rectangle 7"/>
          <p:cNvSpPr/>
          <p:nvPr/>
        </p:nvSpPr>
        <p:spPr>
          <a:xfrm>
            <a:off x="4624054" y="1110485"/>
            <a:ext cx="3643368" cy="2797018"/>
          </a:xfrm>
          <a:prstGeom prst="rect">
            <a:avLst/>
          </a:prstGeom>
          <a:solidFill>
            <a:srgbClr val="00B0F0"/>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endParaRPr lang="en-US" sz="2800" dirty="0">
              <a:solidFill>
                <a:schemeClr val="bg1"/>
              </a:solidFill>
            </a:endParaRPr>
          </a:p>
        </p:txBody>
      </p:sp>
      <p:sp>
        <p:nvSpPr>
          <p:cNvPr id="22" name="Title 1"/>
          <p:cNvSpPr txBox="1">
            <a:spLocks/>
          </p:cNvSpPr>
          <p:nvPr/>
        </p:nvSpPr>
        <p:spPr>
          <a:xfrm>
            <a:off x="6775479" y="2700658"/>
            <a:ext cx="925831"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400" dirty="0" smtClean="0">
                <a:solidFill>
                  <a:schemeClr val="bg1">
                    <a:alpha val="99000"/>
                  </a:schemeClr>
                </a:solidFill>
              </a:rPr>
              <a:t>K16T1</a:t>
            </a:r>
            <a:endParaRPr lang="en-US" sz="2400" dirty="0">
              <a:solidFill>
                <a:schemeClr val="bg1">
                  <a:alpha val="99000"/>
                </a:schemeClr>
              </a:solidFill>
            </a:endParaRPr>
          </a:p>
        </p:txBody>
      </p:sp>
      <p:sp>
        <p:nvSpPr>
          <p:cNvPr id="23" name="Title 1"/>
          <p:cNvSpPr txBox="1">
            <a:spLocks/>
          </p:cNvSpPr>
          <p:nvPr/>
        </p:nvSpPr>
        <p:spPr>
          <a:xfrm>
            <a:off x="5184590" y="1828054"/>
            <a:ext cx="2816410"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6000" dirty="0" smtClean="0">
                <a:solidFill>
                  <a:schemeClr val="bg1">
                    <a:alpha val="99000"/>
                  </a:schemeClr>
                </a:solidFill>
              </a:rPr>
              <a:t>BigFive</a:t>
            </a:r>
            <a:endParaRPr lang="vi-VN" sz="6000" dirty="0">
              <a:solidFill>
                <a:schemeClr val="bg1">
                  <a:alpha val="99000"/>
                </a:schemeClr>
              </a:solidFill>
            </a:endParaRPr>
          </a:p>
        </p:txBody>
      </p:sp>
      <p:sp>
        <p:nvSpPr>
          <p:cNvPr id="24" name="Rectangle 23"/>
          <p:cNvSpPr/>
          <p:nvPr/>
        </p:nvSpPr>
        <p:spPr>
          <a:xfrm>
            <a:off x="7522736" y="1911546"/>
            <a:ext cx="503664" cy="523220"/>
          </a:xfrm>
          <a:prstGeom prst="rect">
            <a:avLst/>
          </a:prstGeom>
        </p:spPr>
        <p:txBody>
          <a:bodyPr wrap="none">
            <a:spAutoFit/>
          </a:bodyPr>
          <a:lstStyle/>
          <a:p>
            <a:r>
              <a:rPr lang="en-US" sz="2800" dirty="0">
                <a:solidFill>
                  <a:schemeClr val="bg1"/>
                </a:solidFill>
              </a:rPr>
              <a:t>®</a:t>
            </a: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09156" y="2178745"/>
            <a:ext cx="1697821" cy="1755838"/>
          </a:xfrm>
          <a:prstGeom prst="rect">
            <a:avLst/>
          </a:prstGeom>
        </p:spPr>
      </p:pic>
    </p:spTree>
    <p:extLst>
      <p:ext uri="{BB962C8B-B14F-4D97-AF65-F5344CB8AC3E}">
        <p14:creationId xmlns:p14="http://schemas.microsoft.com/office/powerpoint/2010/main" val="34021206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0" presetClass="emph" presetSubtype="0" fill="hold" grpId="1" nodeType="clickEffect">
                                  <p:stCondLst>
                                    <p:cond delay="0"/>
                                  </p:stCondLst>
                                  <p:childTnLst>
                                    <p:animClr clrSpc="hsl" dir="cw">
                                      <p:cBhvr override="childStyle">
                                        <p:cTn id="35" dur="500" fill="hold"/>
                                        <p:tgtEl>
                                          <p:spTgt spid="8"/>
                                        </p:tgtEl>
                                        <p:attrNameLst>
                                          <p:attrName>style.color</p:attrName>
                                        </p:attrNameLst>
                                      </p:cBhvr>
                                      <p:by>
                                        <p:hsl h="0" s="12549" l="25098"/>
                                      </p:by>
                                    </p:animClr>
                                    <p:animClr clrSpc="hsl" dir="cw">
                                      <p:cBhvr>
                                        <p:cTn id="36" dur="500" fill="hold"/>
                                        <p:tgtEl>
                                          <p:spTgt spid="8"/>
                                        </p:tgtEl>
                                        <p:attrNameLst>
                                          <p:attrName>fillcolor</p:attrName>
                                        </p:attrNameLst>
                                      </p:cBhvr>
                                      <p:by>
                                        <p:hsl h="0" s="12549" l="25098"/>
                                      </p:by>
                                    </p:animClr>
                                    <p:animClr clrSpc="hsl" dir="cw">
                                      <p:cBhvr>
                                        <p:cTn id="37" dur="500" fill="hold"/>
                                        <p:tgtEl>
                                          <p:spTgt spid="8"/>
                                        </p:tgtEl>
                                        <p:attrNameLst>
                                          <p:attrName>stroke.color</p:attrName>
                                        </p:attrNameLst>
                                      </p:cBhvr>
                                      <p:by>
                                        <p:hsl h="0" s="12549" l="25098"/>
                                      </p:by>
                                    </p:animClr>
                                    <p:set>
                                      <p:cBhvr>
                                        <p:cTn id="38" dur="500" fill="hold"/>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1218795"/>
          </a:xfrm>
        </p:spPr>
        <p:txBody>
          <a:bodyPr/>
          <a:lstStyle/>
          <a:p>
            <a:r>
              <a:rPr lang="en-US" dirty="0"/>
              <a:t>Baseline Description</a:t>
            </a:r>
            <a:br>
              <a:rPr lang="en-US" dirty="0"/>
            </a:br>
            <a:r>
              <a:rPr lang="en-US" dirty="0"/>
              <a:t>Product Baseline (PBL)</a:t>
            </a:r>
          </a:p>
        </p:txBody>
      </p:sp>
      <p:sp>
        <p:nvSpPr>
          <p:cNvPr id="6" name="Text Placeholder 5"/>
          <p:cNvSpPr>
            <a:spLocks noGrp="1"/>
          </p:cNvSpPr>
          <p:nvPr>
            <p:ph type="body" sz="quarter" idx="10"/>
          </p:nvPr>
        </p:nvSpPr>
        <p:spPr>
          <a:xfrm>
            <a:off x="473392" y="1661159"/>
            <a:ext cx="11149013" cy="4405437"/>
          </a:xfrm>
        </p:spPr>
        <p:txBody>
          <a:bodyPr/>
          <a:lstStyle/>
          <a:p>
            <a:pPr>
              <a:lnSpc>
                <a:spcPct val="150000"/>
              </a:lnSpc>
            </a:pPr>
            <a:r>
              <a:rPr lang="en-US" sz="2000" dirty="0">
                <a:cs typeface="Arial" charset="0"/>
              </a:rPr>
              <a:t>A product baseline describes the functional &amp; physical characteristics of project, program, or system</a:t>
            </a:r>
          </a:p>
          <a:p>
            <a:pPr lvl="1">
              <a:lnSpc>
                <a:spcPct val="150000"/>
              </a:lnSpc>
            </a:pPr>
            <a:r>
              <a:rPr lang="en-US" sz="2000" dirty="0">
                <a:cs typeface="Arial" charset="0"/>
              </a:rPr>
              <a:t>Defines the configuration of CIs during Production and Deployment and Operations and Support Phases</a:t>
            </a:r>
          </a:p>
          <a:p>
            <a:pPr lvl="1">
              <a:lnSpc>
                <a:spcPct val="150000"/>
              </a:lnSpc>
            </a:pPr>
            <a:r>
              <a:rPr lang="en-US" sz="2000" dirty="0">
                <a:cs typeface="Arial" charset="0"/>
              </a:rPr>
              <a:t>Includes environment summary and interoperability requirements</a:t>
            </a:r>
          </a:p>
          <a:p>
            <a:pPr lvl="1">
              <a:lnSpc>
                <a:spcPct val="150000"/>
              </a:lnSpc>
            </a:pPr>
            <a:r>
              <a:rPr lang="en-US" sz="2000" dirty="0">
                <a:cs typeface="Arial" charset="0"/>
              </a:rPr>
              <a:t>Consists of a data package that identifies form, fit, and function characteristics along with test and operational requirements </a:t>
            </a:r>
          </a:p>
          <a:p>
            <a:pPr lvl="1">
              <a:lnSpc>
                <a:spcPct val="150000"/>
              </a:lnSpc>
            </a:pPr>
            <a:r>
              <a:rPr lang="en-US" sz="2000" dirty="0">
                <a:cs typeface="Arial" charset="0"/>
              </a:rPr>
              <a:t>Includes a complete and approved release package</a:t>
            </a:r>
          </a:p>
          <a:p>
            <a:pPr lvl="1">
              <a:lnSpc>
                <a:spcPct val="150000"/>
              </a:lnSpc>
            </a:pPr>
            <a:r>
              <a:rPr lang="en-US" sz="2000" dirty="0">
                <a:cs typeface="Arial" charset="0"/>
              </a:rPr>
              <a:t>Verified by a Physical Configuration Audit</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9347368" y="6343650"/>
            <a:ext cx="2666114" cy="415819"/>
          </a:xfrm>
          <a:prstGeom prst="rect">
            <a:avLst/>
          </a:prstGeom>
        </p:spPr>
        <p:txBody>
          <a:bodyPr wrap="none">
            <a:spAutoFit/>
          </a:bodyPr>
          <a:lstStyle/>
          <a:p>
            <a:pPr algn="ctr">
              <a:lnSpc>
                <a:spcPct val="150000"/>
              </a:lnSpc>
            </a:pPr>
            <a:r>
              <a:rPr lang="en-US" sz="1600" dirty="0">
                <a:cs typeface="Arial" charset="0"/>
              </a:rPr>
              <a:t>Configuration Identification</a:t>
            </a:r>
            <a:endParaRPr lang="en-US" sz="1600" dirty="0"/>
          </a:p>
        </p:txBody>
      </p:sp>
    </p:spTree>
    <p:extLst>
      <p:ext uri="{BB962C8B-B14F-4D97-AF65-F5344CB8AC3E}">
        <p14:creationId xmlns:p14="http://schemas.microsoft.com/office/powerpoint/2010/main" val="394455926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Status Accounting (CSA)</a:t>
            </a:r>
            <a:endParaRPr lang="en-US" sz="3600" dirty="0"/>
          </a:p>
        </p:txBody>
      </p:sp>
      <p:sp>
        <p:nvSpPr>
          <p:cNvPr id="3" name="Content Placeholder 2"/>
          <p:cNvSpPr>
            <a:spLocks noGrp="1"/>
          </p:cNvSpPr>
          <p:nvPr>
            <p:ph sz="quarter" idx="4"/>
          </p:nvPr>
        </p:nvSpPr>
        <p:spPr>
          <a:xfrm>
            <a:off x="6156959" y="777240"/>
            <a:ext cx="5848985" cy="5808226"/>
          </a:xfrm>
        </p:spPr>
        <p:txBody>
          <a:bodyPr>
            <a:noAutofit/>
          </a:bodyPr>
          <a:lstStyle/>
          <a:p>
            <a:pPr>
              <a:lnSpc>
                <a:spcPct val="150000"/>
              </a:lnSpc>
            </a:pPr>
            <a:r>
              <a:rPr lang="en-US" sz="1800" dirty="0">
                <a:solidFill>
                  <a:schemeClr val="tx1">
                    <a:lumMod val="95000"/>
                    <a:lumOff val="5000"/>
                  </a:schemeClr>
                </a:solidFill>
                <a:latin typeface="+mj-lt"/>
                <a:cs typeface="Arial" charset="0"/>
              </a:rPr>
              <a:t>The process of recording and reporting on configuration baselines associated with each CI at any moment in time:</a:t>
            </a:r>
          </a:p>
          <a:p>
            <a:pPr lvl="1">
              <a:lnSpc>
                <a:spcPct val="150000"/>
              </a:lnSpc>
            </a:pPr>
            <a:r>
              <a:rPr lang="en-US" sz="1800" dirty="0">
                <a:solidFill>
                  <a:schemeClr val="tx1">
                    <a:lumMod val="95000"/>
                    <a:lumOff val="5000"/>
                  </a:schemeClr>
                </a:solidFill>
                <a:latin typeface="+mj-lt"/>
                <a:cs typeface="Arial" charset="0"/>
              </a:rPr>
              <a:t>Continuously updating information needed to manage CIs effectively using an agreed upon information collection and recording system</a:t>
            </a:r>
          </a:p>
          <a:p>
            <a:pPr lvl="1">
              <a:lnSpc>
                <a:spcPct val="150000"/>
              </a:lnSpc>
            </a:pPr>
            <a:r>
              <a:rPr lang="en-US" sz="1800" dirty="0">
                <a:solidFill>
                  <a:schemeClr val="tx1">
                    <a:lumMod val="95000"/>
                    <a:lumOff val="5000"/>
                  </a:schemeClr>
                </a:solidFill>
                <a:latin typeface="+mj-lt"/>
                <a:cs typeface="Arial" charset="0"/>
              </a:rPr>
              <a:t>Reports show program configuration identification at any given time, implementation status of approved changes, and audit information</a:t>
            </a:r>
          </a:p>
          <a:p>
            <a:pPr lvl="1">
              <a:lnSpc>
                <a:spcPct val="150000"/>
              </a:lnSpc>
            </a:pPr>
            <a:r>
              <a:rPr lang="en-US" sz="1800" dirty="0">
                <a:solidFill>
                  <a:schemeClr val="tx1">
                    <a:lumMod val="95000"/>
                    <a:lumOff val="5000"/>
                  </a:schemeClr>
                </a:solidFill>
                <a:latin typeface="+mj-lt"/>
                <a:cs typeface="Arial" charset="0"/>
              </a:rPr>
              <a:t>Communicates output of other CM functions tailored to program </a:t>
            </a:r>
          </a:p>
          <a:p>
            <a:pPr lvl="1">
              <a:lnSpc>
                <a:spcPct val="150000"/>
              </a:lnSpc>
            </a:pPr>
            <a:r>
              <a:rPr lang="en-US" sz="1800" dirty="0">
                <a:solidFill>
                  <a:schemeClr val="tx1">
                    <a:lumMod val="95000"/>
                    <a:lumOff val="5000"/>
                  </a:schemeClr>
                </a:solidFill>
                <a:latin typeface="+mj-lt"/>
                <a:cs typeface="Arial" charset="0"/>
              </a:rPr>
              <a:t>Ensures use of same or similar design and documentation information</a:t>
            </a:r>
          </a:p>
          <a:p>
            <a:pPr lvl="1">
              <a:lnSpc>
                <a:spcPct val="150000"/>
              </a:lnSpc>
            </a:pPr>
            <a:endParaRPr lang="en-US" sz="1800" dirty="0">
              <a:solidFill>
                <a:schemeClr val="tx1">
                  <a:lumMod val="95000"/>
                  <a:lumOff val="5000"/>
                </a:schemeClr>
              </a:solidFill>
              <a:latin typeface="+mj-lt"/>
              <a:cs typeface="Arial" charset="0"/>
            </a:endParaRPr>
          </a:p>
          <a:p>
            <a:pPr lvl="1">
              <a:lnSpc>
                <a:spcPct val="150000"/>
              </a:lnSpc>
            </a:pPr>
            <a:endParaRPr lang="en-US" sz="1800" dirty="0">
              <a:solidFill>
                <a:schemeClr val="tx1">
                  <a:lumMod val="95000"/>
                  <a:lumOff val="5000"/>
                </a:schemeClr>
              </a:solidFill>
              <a:latin typeface="+mj-lt"/>
              <a:cs typeface="Arial" charset="0"/>
            </a:endParaRPr>
          </a:p>
          <a:p>
            <a:pPr>
              <a:lnSpc>
                <a:spcPct val="100000"/>
              </a:lnSpc>
            </a:pPr>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864703970"/>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Status Accounting (CSA)</a:t>
            </a:r>
            <a:endParaRPr lang="en-US" sz="3600" dirty="0"/>
          </a:p>
        </p:txBody>
      </p:sp>
      <p:sp>
        <p:nvSpPr>
          <p:cNvPr id="3" name="Content Placeholder 2"/>
          <p:cNvSpPr>
            <a:spLocks noGrp="1"/>
          </p:cNvSpPr>
          <p:nvPr>
            <p:ph sz="quarter" idx="4"/>
          </p:nvPr>
        </p:nvSpPr>
        <p:spPr>
          <a:xfrm>
            <a:off x="6156959" y="777240"/>
            <a:ext cx="5848985" cy="5808226"/>
          </a:xfrm>
        </p:spPr>
        <p:txBody>
          <a:bodyPr>
            <a:noAutofit/>
          </a:bodyPr>
          <a:lstStyle/>
          <a:p>
            <a:pPr>
              <a:lnSpc>
                <a:spcPct val="150000"/>
              </a:lnSpc>
            </a:pPr>
            <a:r>
              <a:rPr lang="en-US" sz="1800" dirty="0">
                <a:solidFill>
                  <a:schemeClr val="tx1">
                    <a:lumMod val="95000"/>
                    <a:lumOff val="5000"/>
                  </a:schemeClr>
                </a:solidFill>
                <a:latin typeface="+mj-lt"/>
                <a:cs typeface="Arial" charset="0"/>
              </a:rPr>
              <a:t>CSA provides effective management of CIs with PM assigning specific CSA duties to an individual who:</a:t>
            </a:r>
          </a:p>
          <a:p>
            <a:pPr lvl="1">
              <a:lnSpc>
                <a:spcPct val="150000"/>
              </a:lnSpc>
            </a:pPr>
            <a:r>
              <a:rPr lang="en-US" sz="1800" dirty="0">
                <a:solidFill>
                  <a:schemeClr val="tx1">
                    <a:lumMod val="95000"/>
                    <a:lumOff val="5000"/>
                  </a:schemeClr>
                </a:solidFill>
                <a:latin typeface="+mj-lt"/>
                <a:cs typeface="Arial" charset="0"/>
              </a:rPr>
              <a:t>Maintains record of all configurations for all CIs, sequentially and according to CMP conventions</a:t>
            </a:r>
          </a:p>
          <a:p>
            <a:pPr lvl="1">
              <a:lnSpc>
                <a:spcPct val="150000"/>
              </a:lnSpc>
            </a:pPr>
            <a:r>
              <a:rPr lang="en-US" sz="1800" dirty="0">
                <a:solidFill>
                  <a:schemeClr val="tx1">
                    <a:lumMod val="95000"/>
                    <a:lumOff val="5000"/>
                  </a:schemeClr>
                </a:solidFill>
                <a:latin typeface="+mj-lt"/>
                <a:cs typeface="Arial" charset="0"/>
              </a:rPr>
              <a:t>Has continuous, updated status of proposed and completed changes, deviations, and waivers</a:t>
            </a:r>
          </a:p>
          <a:p>
            <a:pPr lvl="1">
              <a:lnSpc>
                <a:spcPct val="150000"/>
              </a:lnSpc>
            </a:pPr>
            <a:r>
              <a:rPr lang="en-US" sz="1800" dirty="0">
                <a:solidFill>
                  <a:schemeClr val="tx1">
                    <a:lumMod val="95000"/>
                    <a:lumOff val="5000"/>
                  </a:schemeClr>
                </a:solidFill>
                <a:latin typeface="+mj-lt"/>
                <a:cs typeface="Arial" charset="0"/>
              </a:rPr>
              <a:t>Communicates output of other CM functions tailored to program </a:t>
            </a:r>
          </a:p>
          <a:p>
            <a:pPr lvl="1">
              <a:lnSpc>
                <a:spcPct val="150000"/>
              </a:lnSpc>
            </a:pPr>
            <a:r>
              <a:rPr lang="en-US" sz="1800" dirty="0">
                <a:solidFill>
                  <a:schemeClr val="tx1">
                    <a:lumMod val="95000"/>
                    <a:lumOff val="5000"/>
                  </a:schemeClr>
                </a:solidFill>
                <a:latin typeface="+mj-lt"/>
                <a:cs typeface="Arial" charset="0"/>
              </a:rPr>
              <a:t>Maintains complete configuration of all units or items in the system or program inventory of CIs. </a:t>
            </a:r>
          </a:p>
          <a:p>
            <a:pPr lvl="1">
              <a:lnSpc>
                <a:spcPct val="150000"/>
              </a:lnSpc>
            </a:pPr>
            <a:r>
              <a:rPr lang="en-US" sz="1800" dirty="0">
                <a:solidFill>
                  <a:schemeClr val="tx1">
                    <a:lumMod val="95000"/>
                    <a:lumOff val="5000"/>
                  </a:schemeClr>
                </a:solidFill>
                <a:latin typeface="+mj-lt"/>
                <a:cs typeface="Arial" charset="0"/>
              </a:rPr>
              <a:t>Reports regularly to PM, CCB, and Stakeholders as appropriate for the size and importance of the program</a:t>
            </a:r>
          </a:p>
          <a:p>
            <a:pPr lvl="1">
              <a:lnSpc>
                <a:spcPct val="150000"/>
              </a:lnSpc>
            </a:pPr>
            <a:endParaRPr lang="en-US" sz="1800" dirty="0">
              <a:solidFill>
                <a:schemeClr val="tx1">
                  <a:lumMod val="95000"/>
                  <a:lumOff val="5000"/>
                </a:schemeClr>
              </a:solidFill>
              <a:latin typeface="+mj-lt"/>
              <a:cs typeface="Arial" charset="0"/>
            </a:endParaRPr>
          </a:p>
          <a:p>
            <a:pPr lvl="1">
              <a:lnSpc>
                <a:spcPct val="150000"/>
              </a:lnSpc>
            </a:pPr>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16640791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dirty="0"/>
              <a:t>Typical CSA Report</a:t>
            </a:r>
          </a:p>
        </p:txBody>
      </p:sp>
      <p:sp>
        <p:nvSpPr>
          <p:cNvPr id="6" name="Text Placeholder 5"/>
          <p:cNvSpPr>
            <a:spLocks noGrp="1"/>
          </p:cNvSpPr>
          <p:nvPr>
            <p:ph type="body" sz="quarter" idx="10"/>
          </p:nvPr>
        </p:nvSpPr>
        <p:spPr>
          <a:xfrm>
            <a:off x="473392" y="1143001"/>
            <a:ext cx="11149013" cy="5108262"/>
          </a:xfrm>
        </p:spPr>
        <p:txBody>
          <a:bodyPr/>
          <a:lstStyle/>
          <a:p>
            <a:pPr>
              <a:lnSpc>
                <a:spcPct val="150000"/>
              </a:lnSpc>
            </a:pPr>
            <a:r>
              <a:rPr lang="en-US" sz="2000" dirty="0">
                <a:solidFill>
                  <a:schemeClr val="tx1">
                    <a:lumMod val="95000"/>
                    <a:lumOff val="5000"/>
                  </a:schemeClr>
                </a:solidFill>
                <a:cs typeface="Arial" charset="0"/>
              </a:rPr>
              <a:t>Current configuration lists</a:t>
            </a:r>
          </a:p>
          <a:p>
            <a:pPr lvl="1">
              <a:lnSpc>
                <a:spcPct val="150000"/>
              </a:lnSpc>
            </a:pPr>
            <a:r>
              <a:rPr lang="en-US" sz="2000" dirty="0">
                <a:solidFill>
                  <a:schemeClr val="tx1">
                    <a:lumMod val="95000"/>
                    <a:lumOff val="5000"/>
                  </a:schemeClr>
                </a:solidFill>
                <a:cs typeface="Arial" charset="0"/>
              </a:rPr>
              <a:t>Baselines</a:t>
            </a:r>
          </a:p>
          <a:p>
            <a:pPr lvl="1">
              <a:lnSpc>
                <a:spcPct val="150000"/>
              </a:lnSpc>
            </a:pPr>
            <a:r>
              <a:rPr lang="en-US" sz="2000" dirty="0">
                <a:solidFill>
                  <a:schemeClr val="tx1">
                    <a:lumMod val="95000"/>
                    <a:lumOff val="5000"/>
                  </a:schemeClr>
                </a:solidFill>
                <a:cs typeface="Arial" charset="0"/>
              </a:rPr>
              <a:t>CIs/CSCIs</a:t>
            </a:r>
          </a:p>
          <a:p>
            <a:pPr lvl="1">
              <a:lnSpc>
                <a:spcPct val="150000"/>
              </a:lnSpc>
            </a:pPr>
            <a:r>
              <a:rPr lang="en-US" sz="2000" dirty="0">
                <a:solidFill>
                  <a:schemeClr val="tx1">
                    <a:lumMod val="95000"/>
                    <a:lumOff val="5000"/>
                  </a:schemeClr>
                </a:solidFill>
                <a:cs typeface="Arial" charset="0"/>
              </a:rPr>
              <a:t>Tests</a:t>
            </a:r>
          </a:p>
          <a:p>
            <a:pPr>
              <a:lnSpc>
                <a:spcPct val="150000"/>
              </a:lnSpc>
            </a:pPr>
            <a:r>
              <a:rPr lang="en-US" sz="2000" dirty="0">
                <a:solidFill>
                  <a:schemeClr val="tx1">
                    <a:lumMod val="95000"/>
                    <a:lumOff val="5000"/>
                  </a:schemeClr>
                </a:solidFill>
                <a:cs typeface="Arial" charset="0"/>
              </a:rPr>
              <a:t>Historical configuration list</a:t>
            </a:r>
          </a:p>
          <a:p>
            <a:pPr>
              <a:lnSpc>
                <a:spcPct val="150000"/>
              </a:lnSpc>
            </a:pPr>
            <a:r>
              <a:rPr lang="en-US" sz="2000" dirty="0">
                <a:solidFill>
                  <a:schemeClr val="tx1">
                    <a:lumMod val="95000"/>
                    <a:lumOff val="5000"/>
                  </a:schemeClr>
                </a:solidFill>
                <a:cs typeface="Arial" charset="0"/>
              </a:rPr>
              <a:t>Change requests and status of each</a:t>
            </a:r>
          </a:p>
          <a:p>
            <a:pPr>
              <a:lnSpc>
                <a:spcPct val="150000"/>
              </a:lnSpc>
            </a:pPr>
            <a:r>
              <a:rPr lang="en-US" sz="2000" dirty="0">
                <a:solidFill>
                  <a:schemeClr val="tx1">
                    <a:lumMod val="95000"/>
                    <a:lumOff val="5000"/>
                  </a:schemeClr>
                </a:solidFill>
                <a:cs typeface="Arial" charset="0"/>
              </a:rPr>
              <a:t>Change implementation status (for each)</a:t>
            </a:r>
          </a:p>
          <a:p>
            <a:pPr>
              <a:lnSpc>
                <a:spcPct val="150000"/>
              </a:lnSpc>
            </a:pPr>
            <a:r>
              <a:rPr lang="en-US" sz="2000" dirty="0">
                <a:solidFill>
                  <a:schemeClr val="tx1">
                    <a:lumMod val="95000"/>
                    <a:lumOff val="5000"/>
                  </a:schemeClr>
                </a:solidFill>
                <a:cs typeface="Arial" charset="0"/>
              </a:rPr>
              <a:t>Configuration verification list</a:t>
            </a:r>
          </a:p>
          <a:p>
            <a:pPr>
              <a:lnSpc>
                <a:spcPct val="150000"/>
              </a:lnSpc>
            </a:pPr>
            <a:r>
              <a:rPr lang="en-US" sz="2000" dirty="0">
                <a:solidFill>
                  <a:schemeClr val="tx1">
                    <a:lumMod val="95000"/>
                    <a:lumOff val="5000"/>
                  </a:schemeClr>
                </a:solidFill>
                <a:cs typeface="Arial" charset="0"/>
              </a:rPr>
              <a:t>Software change traceability</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525836" y="6343650"/>
            <a:ext cx="3662989" cy="415819"/>
          </a:xfrm>
          <a:prstGeom prst="rect">
            <a:avLst/>
          </a:prstGeom>
        </p:spPr>
        <p:txBody>
          <a:bodyPr wrap="none">
            <a:spAutoFit/>
          </a:bodyPr>
          <a:lstStyle/>
          <a:p>
            <a:pPr algn="ctr">
              <a:lnSpc>
                <a:spcPct val="150000"/>
              </a:lnSpc>
            </a:pPr>
            <a:r>
              <a:rPr lang="en-US" sz="1600" dirty="0">
                <a:cs typeface="Arial" charset="0"/>
              </a:rPr>
              <a:t>Configuration Status Accounting (CSA)</a:t>
            </a:r>
            <a:endParaRPr lang="en-US" sz="1600" dirty="0"/>
          </a:p>
        </p:txBody>
      </p:sp>
    </p:spTree>
    <p:extLst>
      <p:ext uri="{BB962C8B-B14F-4D97-AF65-F5344CB8AC3E}">
        <p14:creationId xmlns:p14="http://schemas.microsoft.com/office/powerpoint/2010/main" val="2144106089"/>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520700" y="1447802"/>
            <a:ext cx="5232401" cy="4221478"/>
          </a:xfrm>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Verification and Audit</a:t>
            </a:r>
            <a:endParaRPr lang="en-US" sz="3600" dirty="0"/>
          </a:p>
        </p:txBody>
      </p:sp>
      <p:sp>
        <p:nvSpPr>
          <p:cNvPr id="3" name="Content Placeholder 2"/>
          <p:cNvSpPr>
            <a:spLocks noGrp="1"/>
          </p:cNvSpPr>
          <p:nvPr>
            <p:ph sz="quarter" idx="4"/>
          </p:nvPr>
        </p:nvSpPr>
        <p:spPr>
          <a:xfrm>
            <a:off x="6156959" y="184666"/>
            <a:ext cx="5848985" cy="5808226"/>
          </a:xfrm>
        </p:spPr>
        <p:txBody>
          <a:bodyPr>
            <a:noAutofit/>
          </a:bodyPr>
          <a:lstStyle/>
          <a:p>
            <a:pPr>
              <a:lnSpc>
                <a:spcPct val="150000"/>
              </a:lnSpc>
            </a:pPr>
            <a:r>
              <a:rPr lang="en-US" sz="1800" dirty="0">
                <a:solidFill>
                  <a:schemeClr val="tx1">
                    <a:lumMod val="95000"/>
                    <a:lumOff val="5000"/>
                  </a:schemeClr>
                </a:solidFill>
                <a:latin typeface="+mj-lt"/>
                <a:cs typeface="Arial" charset="0"/>
              </a:rPr>
              <a:t>Configuration Verification and Audit</a:t>
            </a:r>
          </a:p>
          <a:p>
            <a:pPr lvl="1">
              <a:lnSpc>
                <a:spcPct val="150000"/>
              </a:lnSpc>
            </a:pPr>
            <a:r>
              <a:rPr lang="en-US" sz="1800" dirty="0">
                <a:solidFill>
                  <a:schemeClr val="tx1">
                    <a:lumMod val="95000"/>
                    <a:lumOff val="5000"/>
                  </a:schemeClr>
                </a:solidFill>
                <a:latin typeface="+mj-lt"/>
                <a:cs typeface="Arial" charset="0"/>
              </a:rPr>
              <a:t>Verification ensures products meet established requirements, standards, and contractual agreements</a:t>
            </a:r>
          </a:p>
          <a:p>
            <a:pPr lvl="1">
              <a:lnSpc>
                <a:spcPct val="150000"/>
              </a:lnSpc>
            </a:pPr>
            <a:r>
              <a:rPr lang="en-US" sz="1800" dirty="0">
                <a:solidFill>
                  <a:schemeClr val="tx1">
                    <a:lumMod val="95000"/>
                    <a:lumOff val="5000"/>
                  </a:schemeClr>
                </a:solidFill>
                <a:latin typeface="+mj-lt"/>
                <a:cs typeface="Arial" charset="0"/>
              </a:rPr>
              <a:t>Verification that software products have been produced, correctly identified, and all change requests have been resolved </a:t>
            </a:r>
          </a:p>
          <a:p>
            <a:pPr lvl="1">
              <a:lnSpc>
                <a:spcPct val="150000"/>
              </a:lnSpc>
            </a:pPr>
            <a:r>
              <a:rPr lang="en-US" sz="1800" dirty="0">
                <a:solidFill>
                  <a:schemeClr val="tx1">
                    <a:lumMod val="95000"/>
                    <a:lumOff val="5000"/>
                  </a:schemeClr>
                </a:solidFill>
                <a:latin typeface="+mj-lt"/>
                <a:cs typeface="Arial" charset="0"/>
              </a:rPr>
              <a:t>Audits ensure documentation matches the product </a:t>
            </a:r>
            <a:br>
              <a:rPr lang="en-US" sz="1800" dirty="0">
                <a:solidFill>
                  <a:schemeClr val="tx1">
                    <a:lumMod val="95000"/>
                    <a:lumOff val="5000"/>
                  </a:schemeClr>
                </a:solidFill>
                <a:latin typeface="+mj-lt"/>
                <a:cs typeface="Arial" charset="0"/>
              </a:rPr>
            </a:br>
            <a:r>
              <a:rPr lang="en-US" sz="1800" dirty="0">
                <a:solidFill>
                  <a:schemeClr val="tx1">
                    <a:lumMod val="95000"/>
                    <a:lumOff val="5000"/>
                  </a:schemeClr>
                </a:solidFill>
                <a:latin typeface="+mj-lt"/>
                <a:cs typeface="Arial" charset="0"/>
              </a:rPr>
              <a:t>(more formal activity than verification)</a:t>
            </a:r>
          </a:p>
          <a:p>
            <a:pPr lvl="2">
              <a:lnSpc>
                <a:spcPct val="150000"/>
              </a:lnSpc>
            </a:pPr>
            <a:r>
              <a:rPr lang="en-US" sz="1800" dirty="0">
                <a:solidFill>
                  <a:schemeClr val="tx1">
                    <a:lumMod val="95000"/>
                    <a:lumOff val="5000"/>
                  </a:schemeClr>
                </a:solidFill>
                <a:latin typeface="+mj-lt"/>
                <a:cs typeface="Arial" charset="0"/>
              </a:rPr>
              <a:t>Functional configuration audit (FCA)</a:t>
            </a:r>
          </a:p>
          <a:p>
            <a:pPr lvl="2">
              <a:lnSpc>
                <a:spcPct val="150000"/>
              </a:lnSpc>
            </a:pPr>
            <a:r>
              <a:rPr lang="en-US" sz="1800" dirty="0">
                <a:solidFill>
                  <a:schemeClr val="tx1">
                    <a:lumMod val="95000"/>
                    <a:lumOff val="5000"/>
                  </a:schemeClr>
                </a:solidFill>
                <a:latin typeface="+mj-lt"/>
                <a:cs typeface="Arial" charset="0"/>
              </a:rPr>
              <a:t>Physical configuration audit (PCA)</a:t>
            </a:r>
          </a:p>
          <a:p>
            <a:pPr>
              <a:lnSpc>
                <a:spcPct val="150000"/>
              </a:lnSpc>
            </a:pPr>
            <a:r>
              <a:rPr lang="en-US" sz="1800" dirty="0">
                <a:solidFill>
                  <a:schemeClr val="tx1">
                    <a:lumMod val="95000"/>
                    <a:lumOff val="5000"/>
                  </a:schemeClr>
                </a:solidFill>
                <a:latin typeface="+mj-lt"/>
                <a:cs typeface="Arial" charset="0"/>
              </a:rPr>
              <a:t>Performed incrementally during design/development</a:t>
            </a:r>
          </a:p>
          <a:p>
            <a:pPr>
              <a:lnSpc>
                <a:spcPct val="150000"/>
              </a:lnSpc>
            </a:pPr>
            <a:r>
              <a:rPr lang="en-US" sz="1800" dirty="0">
                <a:solidFill>
                  <a:schemeClr val="tx1">
                    <a:lumMod val="95000"/>
                    <a:lumOff val="5000"/>
                  </a:schemeClr>
                </a:solidFill>
                <a:latin typeface="+mj-lt"/>
                <a:cs typeface="Arial" charset="0"/>
              </a:rPr>
              <a:t>Confirms readiness to proceed to next step in design/ development process</a:t>
            </a:r>
          </a:p>
          <a:p>
            <a:pPr lvl="1">
              <a:lnSpc>
                <a:spcPct val="150000"/>
              </a:lnSpc>
            </a:pPr>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4137679429"/>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a:t>CM Audits</a:t>
            </a:r>
          </a:p>
        </p:txBody>
      </p:sp>
      <p:sp>
        <p:nvSpPr>
          <p:cNvPr id="6" name="Text Placeholder 5"/>
          <p:cNvSpPr>
            <a:spLocks noGrp="1"/>
          </p:cNvSpPr>
          <p:nvPr>
            <p:ph type="body" sz="quarter" idx="10"/>
          </p:nvPr>
        </p:nvSpPr>
        <p:spPr>
          <a:xfrm>
            <a:off x="473392" y="1295400"/>
            <a:ext cx="11149013" cy="4493538"/>
          </a:xfrm>
        </p:spPr>
        <p:txBody>
          <a:bodyPr/>
          <a:lstStyle/>
          <a:p>
            <a:pPr>
              <a:lnSpc>
                <a:spcPct val="100000"/>
              </a:lnSpc>
            </a:pPr>
            <a:r>
              <a:rPr lang="en-US" sz="2000" dirty="0">
                <a:solidFill>
                  <a:schemeClr val="tx1">
                    <a:lumMod val="95000"/>
                    <a:lumOff val="5000"/>
                  </a:schemeClr>
                </a:solidFill>
                <a:cs typeface="Arial" charset="0"/>
              </a:rPr>
              <a:t>Validate requirements and accuracy of documents identifying the approved configuration identification</a:t>
            </a:r>
          </a:p>
          <a:p>
            <a:pPr lvl="1">
              <a:lnSpc>
                <a:spcPct val="100000"/>
              </a:lnSpc>
            </a:pPr>
            <a:r>
              <a:rPr lang="en-US" sz="2000" dirty="0">
                <a:solidFill>
                  <a:schemeClr val="tx1">
                    <a:lumMod val="95000"/>
                    <a:lumOff val="5000"/>
                  </a:schemeClr>
                </a:solidFill>
                <a:cs typeface="Arial" charset="0"/>
              </a:rPr>
              <a:t>Functional Configuration Audit (FCA)</a:t>
            </a:r>
          </a:p>
          <a:p>
            <a:pPr lvl="2">
              <a:lnSpc>
                <a:spcPct val="100000"/>
              </a:lnSpc>
            </a:pPr>
            <a:r>
              <a:rPr lang="en-US" sz="2000" dirty="0">
                <a:solidFill>
                  <a:schemeClr val="tx1">
                    <a:lumMod val="95000"/>
                    <a:lumOff val="5000"/>
                  </a:schemeClr>
                </a:solidFill>
                <a:cs typeface="Arial" charset="0"/>
              </a:rPr>
              <a:t>Formal examination of functional characteristics of a CI prior to acceptance</a:t>
            </a:r>
          </a:p>
          <a:p>
            <a:pPr lvl="2">
              <a:lnSpc>
                <a:spcPct val="100000"/>
              </a:lnSpc>
            </a:pPr>
            <a:r>
              <a:rPr lang="en-US" sz="2000" dirty="0">
                <a:solidFill>
                  <a:schemeClr val="tx1">
                    <a:lumMod val="95000"/>
                    <a:lumOff val="5000"/>
                  </a:schemeClr>
                </a:solidFill>
                <a:cs typeface="Arial" charset="0"/>
              </a:rPr>
              <a:t>Verifies requirements via functional and allocated configuration documentation</a:t>
            </a:r>
          </a:p>
          <a:p>
            <a:pPr lvl="1">
              <a:lnSpc>
                <a:spcPct val="100000"/>
              </a:lnSpc>
            </a:pPr>
            <a:r>
              <a:rPr lang="en-US" sz="2000" dirty="0">
                <a:solidFill>
                  <a:schemeClr val="tx1">
                    <a:lumMod val="95000"/>
                    <a:lumOff val="5000"/>
                  </a:schemeClr>
                </a:solidFill>
                <a:cs typeface="Arial" charset="0"/>
              </a:rPr>
              <a:t>Physical Configuration Audit (PCA)</a:t>
            </a:r>
          </a:p>
          <a:p>
            <a:pPr lvl="2">
              <a:lnSpc>
                <a:spcPct val="100000"/>
              </a:lnSpc>
            </a:pPr>
            <a:r>
              <a:rPr lang="en-US" sz="2000" dirty="0">
                <a:solidFill>
                  <a:schemeClr val="tx1">
                    <a:lumMod val="95000"/>
                    <a:lumOff val="5000"/>
                  </a:schemeClr>
                </a:solidFill>
                <a:cs typeface="Arial" charset="0"/>
              </a:rPr>
              <a:t>Formal examination of the as-built configuration of a CI against its technical documentation; conducted prior to Field Readiness Review</a:t>
            </a:r>
          </a:p>
          <a:p>
            <a:pPr lvl="2">
              <a:lnSpc>
                <a:spcPct val="100000"/>
              </a:lnSpc>
            </a:pPr>
            <a:r>
              <a:rPr lang="en-US" sz="2000" dirty="0">
                <a:solidFill>
                  <a:schemeClr val="tx1">
                    <a:lumMod val="95000"/>
                    <a:lumOff val="5000"/>
                  </a:schemeClr>
                </a:solidFill>
                <a:cs typeface="Arial" charset="0"/>
              </a:rPr>
              <a:t>Determines whether testing requirements are satisfied and allows for product acceptance or rejection</a:t>
            </a:r>
          </a:p>
          <a:p>
            <a:pPr lvl="2">
              <a:lnSpc>
                <a:spcPct val="100000"/>
              </a:lnSpc>
            </a:pPr>
            <a:r>
              <a:rPr lang="en-US" sz="2000" dirty="0">
                <a:solidFill>
                  <a:schemeClr val="tx1">
                    <a:lumMod val="95000"/>
                    <a:lumOff val="5000"/>
                  </a:schemeClr>
                </a:solidFill>
                <a:cs typeface="Arial" charset="0"/>
              </a:rPr>
              <a:t>Establishes or verifies CI’s product baseline</a:t>
            </a:r>
          </a:p>
          <a:p>
            <a:pPr>
              <a:lnSpc>
                <a:spcPct val="100000"/>
              </a:lnSpc>
            </a:pPr>
            <a:r>
              <a:rPr lang="en-US" sz="2000" dirty="0">
                <a:solidFill>
                  <a:schemeClr val="tx1">
                    <a:lumMod val="95000"/>
                    <a:lumOff val="5000"/>
                  </a:schemeClr>
                </a:solidFill>
                <a:cs typeface="Arial" charset="0"/>
              </a:rPr>
              <a:t>FCA and PCA are normally conducted by </a:t>
            </a:r>
            <a:r>
              <a:rPr lang="en-US" sz="2000" dirty="0" smtClean="0">
                <a:solidFill>
                  <a:schemeClr val="tx1">
                    <a:lumMod val="95000"/>
                    <a:lumOff val="5000"/>
                  </a:schemeClr>
                </a:solidFill>
                <a:cs typeface="Arial" charset="0"/>
              </a:rPr>
              <a:t>senior managers</a:t>
            </a:r>
            <a:r>
              <a:rPr lang="en-US" sz="2000" dirty="0" smtClean="0">
                <a:solidFill>
                  <a:schemeClr val="tx1">
                    <a:lumMod val="95000"/>
                    <a:lumOff val="5000"/>
                  </a:schemeClr>
                </a:solidFill>
                <a:cs typeface="Arial" charset="0"/>
              </a:rPr>
              <a:t> </a:t>
            </a:r>
            <a:r>
              <a:rPr lang="en-US" sz="2000" dirty="0">
                <a:solidFill>
                  <a:schemeClr val="tx1">
                    <a:lumMod val="95000"/>
                    <a:lumOff val="5000"/>
                  </a:schemeClr>
                </a:solidFill>
                <a:cs typeface="Arial" charset="0"/>
              </a:rPr>
              <a:t>to accepting a CI and prior to establishing product </a:t>
            </a:r>
            <a:r>
              <a:rPr lang="en-US" sz="2000" dirty="0" smtClean="0">
                <a:solidFill>
                  <a:schemeClr val="tx1">
                    <a:lumMod val="95000"/>
                    <a:lumOff val="5000"/>
                  </a:schemeClr>
                </a:solidFill>
                <a:cs typeface="Arial" charset="0"/>
              </a:rPr>
              <a:t>baseline</a:t>
            </a:r>
            <a:r>
              <a:rPr lang="en-US" sz="2000" dirty="0">
                <a:solidFill>
                  <a:schemeClr val="tx1">
                    <a:lumMod val="95000"/>
                    <a:lumOff val="5000"/>
                  </a:schemeClr>
                </a:solidFill>
                <a:cs typeface="Arial" charset="0"/>
              </a:rPr>
              <a:t>.</a:t>
            </a:r>
            <a:endParaRPr lang="en-US" sz="2000" dirty="0">
              <a:solidFill>
                <a:schemeClr val="tx1">
                  <a:lumMod val="95000"/>
                  <a:lumOff val="5000"/>
                </a:schemeClr>
              </a:solidFill>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640418" y="6343650"/>
            <a:ext cx="3433825" cy="415819"/>
          </a:xfrm>
          <a:prstGeom prst="rect">
            <a:avLst/>
          </a:prstGeom>
        </p:spPr>
        <p:txBody>
          <a:bodyPr wrap="none">
            <a:spAutoFit/>
          </a:bodyPr>
          <a:lstStyle/>
          <a:p>
            <a:pPr algn="ctr">
              <a:lnSpc>
                <a:spcPct val="150000"/>
              </a:lnSpc>
            </a:pPr>
            <a:r>
              <a:rPr lang="en-US" sz="1600" dirty="0">
                <a:cs typeface="Arial" charset="0"/>
              </a:rPr>
              <a:t>Configuration Verification and Audit</a:t>
            </a:r>
            <a:endParaRPr lang="en-US" sz="1600" dirty="0"/>
          </a:p>
        </p:txBody>
      </p:sp>
    </p:spTree>
    <p:extLst>
      <p:ext uri="{BB962C8B-B14F-4D97-AF65-F5344CB8AC3E}">
        <p14:creationId xmlns:p14="http://schemas.microsoft.com/office/powerpoint/2010/main" val="4241548157"/>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a:t>FCA/PCA Audit Process</a:t>
            </a:r>
          </a:p>
        </p:txBody>
      </p:sp>
      <p:sp>
        <p:nvSpPr>
          <p:cNvPr id="6" name="Text Placeholder 5"/>
          <p:cNvSpPr>
            <a:spLocks noGrp="1"/>
          </p:cNvSpPr>
          <p:nvPr>
            <p:ph type="body" sz="quarter" idx="10"/>
          </p:nvPr>
        </p:nvSpPr>
        <p:spPr>
          <a:xfrm>
            <a:off x="473392" y="1295400"/>
            <a:ext cx="11149013" cy="2958887"/>
          </a:xfrm>
        </p:spPr>
        <p:txBody>
          <a:bodyPr/>
          <a:lstStyle/>
          <a:p>
            <a:pPr>
              <a:lnSpc>
                <a:spcPct val="150000"/>
              </a:lnSpc>
            </a:pPr>
            <a:r>
              <a:rPr lang="en-US" sz="2000" dirty="0">
                <a:cs typeface="Arial" charset="0"/>
              </a:rPr>
              <a:t>Procedures and checklists to conduct FCA and PCA available at Functional Configuration Audit Procedure  or Physical Configuration Audit Procedure</a:t>
            </a:r>
          </a:p>
          <a:p>
            <a:pPr lvl="1">
              <a:lnSpc>
                <a:spcPct val="150000"/>
              </a:lnSpc>
            </a:pPr>
            <a:r>
              <a:rPr lang="en-US" sz="2000" dirty="0">
                <a:cs typeface="Arial" charset="0"/>
              </a:rPr>
              <a:t>Review relevant audit procedure (FCA or PCA)</a:t>
            </a:r>
          </a:p>
          <a:p>
            <a:pPr lvl="1">
              <a:lnSpc>
                <a:spcPct val="150000"/>
              </a:lnSpc>
            </a:pPr>
            <a:r>
              <a:rPr lang="en-US" sz="2000" dirty="0">
                <a:cs typeface="Arial" charset="0"/>
              </a:rPr>
              <a:t>Conduct and document the audit</a:t>
            </a:r>
          </a:p>
          <a:p>
            <a:pPr lvl="1">
              <a:lnSpc>
                <a:spcPct val="150000"/>
              </a:lnSpc>
            </a:pPr>
            <a:r>
              <a:rPr lang="en-US" sz="2000" dirty="0">
                <a:cs typeface="Arial" charset="0"/>
              </a:rPr>
              <a:t>Ensure requirements traceability throughout audit</a:t>
            </a:r>
          </a:p>
          <a:p>
            <a:pPr>
              <a:lnSpc>
                <a:spcPct val="150000"/>
              </a:lnSpc>
            </a:pPr>
            <a:r>
              <a:rPr lang="en-US" sz="2000" dirty="0">
                <a:cs typeface="Arial" charset="0"/>
              </a:rPr>
              <a:t>FCA and PCA activities should be outlined in your CM Plan</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640418" y="6343650"/>
            <a:ext cx="3433825" cy="415819"/>
          </a:xfrm>
          <a:prstGeom prst="rect">
            <a:avLst/>
          </a:prstGeom>
        </p:spPr>
        <p:txBody>
          <a:bodyPr wrap="none">
            <a:spAutoFit/>
          </a:bodyPr>
          <a:lstStyle/>
          <a:p>
            <a:pPr algn="ctr">
              <a:lnSpc>
                <a:spcPct val="150000"/>
              </a:lnSpc>
            </a:pPr>
            <a:r>
              <a:rPr lang="en-US" sz="1600" dirty="0">
                <a:cs typeface="Arial" charset="0"/>
              </a:rPr>
              <a:t>Configuration Verification and Audit</a:t>
            </a:r>
            <a:endParaRPr lang="en-US" sz="1600" dirty="0"/>
          </a:p>
        </p:txBody>
      </p:sp>
    </p:spTree>
    <p:extLst>
      <p:ext uri="{BB962C8B-B14F-4D97-AF65-F5344CB8AC3E}">
        <p14:creationId xmlns:p14="http://schemas.microsoft.com/office/powerpoint/2010/main" val="67807159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520700" y="1447802"/>
            <a:ext cx="5232401" cy="4221478"/>
          </a:xfrm>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Configuration </a:t>
            </a:r>
            <a:r>
              <a:rPr lang="en-US" sz="3600" dirty="0">
                <a:cs typeface="Arial" charset="0"/>
              </a:rPr>
              <a:t>Change  Management (CCM)</a:t>
            </a:r>
            <a:endParaRPr lang="en-US" sz="3600" dirty="0"/>
          </a:p>
        </p:txBody>
      </p:sp>
      <p:sp>
        <p:nvSpPr>
          <p:cNvPr id="3" name="Content Placeholder 2"/>
          <p:cNvSpPr>
            <a:spLocks noGrp="1"/>
          </p:cNvSpPr>
          <p:nvPr>
            <p:ph sz="quarter" idx="4"/>
          </p:nvPr>
        </p:nvSpPr>
        <p:spPr>
          <a:xfrm>
            <a:off x="6095999" y="762000"/>
            <a:ext cx="5958841" cy="5676424"/>
          </a:xfrm>
        </p:spPr>
        <p:txBody>
          <a:bodyPr>
            <a:noAutofit/>
          </a:bodyPr>
          <a:lstStyle/>
          <a:p>
            <a:pPr>
              <a:lnSpc>
                <a:spcPct val="100000"/>
              </a:lnSpc>
            </a:pPr>
            <a:r>
              <a:rPr lang="en-US" sz="1800" dirty="0">
                <a:solidFill>
                  <a:schemeClr val="tx1">
                    <a:lumMod val="95000"/>
                    <a:lumOff val="5000"/>
                  </a:schemeClr>
                </a:solidFill>
                <a:latin typeface="+mj-lt"/>
                <a:cs typeface="Arial" charset="0"/>
              </a:rPr>
              <a:t>CCM is a set of processes and approval stages required to change a CI's attributes and to re-baseline them</a:t>
            </a:r>
          </a:p>
          <a:p>
            <a:pPr>
              <a:lnSpc>
                <a:spcPct val="100000"/>
              </a:lnSpc>
            </a:pPr>
            <a:r>
              <a:rPr lang="en-US" sz="1800" dirty="0">
                <a:solidFill>
                  <a:schemeClr val="tx1">
                    <a:lumMod val="95000"/>
                    <a:lumOff val="5000"/>
                  </a:schemeClr>
                </a:solidFill>
                <a:latin typeface="+mj-lt"/>
                <a:cs typeface="Arial" charset="0"/>
              </a:rPr>
              <a:t>Configuration Change Management, or Change Control is</a:t>
            </a:r>
          </a:p>
          <a:p>
            <a:pPr lvl="1">
              <a:lnSpc>
                <a:spcPct val="100000"/>
              </a:lnSpc>
            </a:pPr>
            <a:r>
              <a:rPr lang="en-US" sz="1800" dirty="0">
                <a:solidFill>
                  <a:schemeClr val="tx1">
                    <a:lumMod val="95000"/>
                    <a:lumOff val="5000"/>
                  </a:schemeClr>
                </a:solidFill>
                <a:latin typeface="+mj-lt"/>
                <a:cs typeface="Arial" charset="0"/>
              </a:rPr>
              <a:t>A systematic approach to identify, justify, evaluate, approve, incorporate, verify, and document changes to a </a:t>
            </a:r>
            <a:r>
              <a:rPr lang="en-US" sz="1800" dirty="0" smtClean="0">
                <a:solidFill>
                  <a:schemeClr val="tx1">
                    <a:lumMod val="95000"/>
                    <a:lumOff val="5000"/>
                  </a:schemeClr>
                </a:solidFill>
                <a:latin typeface="+mj-lt"/>
                <a:cs typeface="Arial" charset="0"/>
              </a:rPr>
              <a:t>CI</a:t>
            </a:r>
          </a:p>
          <a:p>
            <a:pPr marL="532524" lvl="1" indent="0">
              <a:lnSpc>
                <a:spcPct val="100000"/>
              </a:lnSpc>
              <a:buNone/>
            </a:pPr>
            <a:r>
              <a:rPr lang="en-US" sz="1800" b="1" dirty="0" smtClean="0">
                <a:solidFill>
                  <a:schemeClr val="tx1">
                    <a:lumMod val="95000"/>
                    <a:lumOff val="5000"/>
                  </a:schemeClr>
                </a:solidFill>
                <a:latin typeface="+mj-lt"/>
                <a:cs typeface="Arial" charset="0"/>
              </a:rPr>
              <a:t>Actions </a:t>
            </a:r>
            <a:r>
              <a:rPr lang="en-US" sz="1800" b="1" dirty="0">
                <a:solidFill>
                  <a:schemeClr val="tx1">
                    <a:lumMod val="95000"/>
                    <a:lumOff val="5000"/>
                  </a:schemeClr>
                </a:solidFill>
                <a:latin typeface="+mj-lt"/>
                <a:cs typeface="Arial" charset="0"/>
              </a:rPr>
              <a:t>include</a:t>
            </a:r>
          </a:p>
          <a:p>
            <a:pPr lvl="2">
              <a:lnSpc>
                <a:spcPct val="100000"/>
              </a:lnSpc>
            </a:pPr>
            <a:r>
              <a:rPr lang="en-US" sz="1800" dirty="0">
                <a:solidFill>
                  <a:schemeClr val="tx1">
                    <a:lumMod val="95000"/>
                    <a:lumOff val="5000"/>
                  </a:schemeClr>
                </a:solidFill>
                <a:latin typeface="+mj-lt"/>
                <a:cs typeface="Arial" charset="0"/>
              </a:rPr>
              <a:t>Identifying need for change</a:t>
            </a:r>
          </a:p>
          <a:p>
            <a:pPr lvl="2">
              <a:lnSpc>
                <a:spcPct val="100000"/>
              </a:lnSpc>
            </a:pPr>
            <a:r>
              <a:rPr lang="en-US" sz="1800" dirty="0">
                <a:solidFill>
                  <a:schemeClr val="tx1">
                    <a:lumMod val="95000"/>
                    <a:lumOff val="5000"/>
                  </a:schemeClr>
                </a:solidFill>
                <a:latin typeface="+mj-lt"/>
                <a:cs typeface="Arial" charset="0"/>
              </a:rPr>
              <a:t>Documenting change requests</a:t>
            </a:r>
          </a:p>
          <a:p>
            <a:pPr lvl="2">
              <a:lnSpc>
                <a:spcPct val="100000"/>
              </a:lnSpc>
            </a:pPr>
            <a:r>
              <a:rPr lang="en-US" sz="1800" dirty="0">
                <a:solidFill>
                  <a:schemeClr val="tx1">
                    <a:lumMod val="95000"/>
                    <a:lumOff val="5000"/>
                  </a:schemeClr>
                </a:solidFill>
                <a:latin typeface="+mj-lt"/>
                <a:cs typeface="Arial" charset="0"/>
              </a:rPr>
              <a:t>Assessing impact of change request from all aspects (FRB/RRB/CCB)</a:t>
            </a:r>
          </a:p>
          <a:p>
            <a:pPr lvl="2">
              <a:lnSpc>
                <a:spcPct val="100000"/>
              </a:lnSpc>
            </a:pPr>
            <a:r>
              <a:rPr lang="en-US" sz="1800" dirty="0">
                <a:solidFill>
                  <a:schemeClr val="tx1">
                    <a:lumMod val="95000"/>
                    <a:lumOff val="5000"/>
                  </a:schemeClr>
                </a:solidFill>
                <a:latin typeface="+mj-lt"/>
                <a:cs typeface="Arial" charset="0"/>
              </a:rPr>
              <a:t>Following CCB Process</a:t>
            </a:r>
          </a:p>
          <a:p>
            <a:pPr lvl="2">
              <a:lnSpc>
                <a:spcPct val="100000"/>
              </a:lnSpc>
            </a:pPr>
            <a:r>
              <a:rPr lang="en-US" sz="1800" dirty="0">
                <a:solidFill>
                  <a:schemeClr val="tx1">
                    <a:lumMod val="95000"/>
                    <a:lumOff val="5000"/>
                  </a:schemeClr>
                </a:solidFill>
                <a:latin typeface="+mj-lt"/>
                <a:cs typeface="Arial" charset="0"/>
              </a:rPr>
              <a:t>Documenting change request disposition </a:t>
            </a:r>
          </a:p>
          <a:p>
            <a:pPr lvl="2">
              <a:lnSpc>
                <a:spcPct val="100000"/>
              </a:lnSpc>
            </a:pPr>
            <a:r>
              <a:rPr lang="en-US" sz="1800" dirty="0">
                <a:solidFill>
                  <a:schemeClr val="tx1">
                    <a:lumMod val="95000"/>
                    <a:lumOff val="5000"/>
                  </a:schemeClr>
                </a:solidFill>
                <a:latin typeface="+mj-lt"/>
                <a:cs typeface="Arial" charset="0"/>
              </a:rPr>
              <a:t>Planning, documenting, and implementing approved changes </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2938934220"/>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a:t>Change Management</a:t>
            </a:r>
          </a:p>
        </p:txBody>
      </p:sp>
      <p:sp>
        <p:nvSpPr>
          <p:cNvPr id="6" name="Text Placeholder 5"/>
          <p:cNvSpPr>
            <a:spLocks noGrp="1"/>
          </p:cNvSpPr>
          <p:nvPr>
            <p:ph type="body" sz="quarter" idx="10"/>
          </p:nvPr>
        </p:nvSpPr>
        <p:spPr>
          <a:xfrm>
            <a:off x="473392" y="1295400"/>
            <a:ext cx="11149013" cy="3420552"/>
          </a:xfrm>
        </p:spPr>
        <p:txBody>
          <a:bodyPr/>
          <a:lstStyle/>
          <a:p>
            <a:pPr>
              <a:lnSpc>
                <a:spcPct val="150000"/>
              </a:lnSpc>
            </a:pPr>
            <a:r>
              <a:rPr lang="en-US" sz="2000" dirty="0">
                <a:cs typeface="Arial" charset="0"/>
              </a:rPr>
              <a:t>Use an approved standard requirements/change tracking tool whenever possible</a:t>
            </a:r>
          </a:p>
          <a:p>
            <a:pPr>
              <a:lnSpc>
                <a:spcPct val="150000"/>
              </a:lnSpc>
            </a:pPr>
            <a:r>
              <a:rPr lang="en-US" sz="2000" dirty="0">
                <a:cs typeface="Arial" charset="0"/>
              </a:rPr>
              <a:t>Document all CRs and track them through the process </a:t>
            </a:r>
          </a:p>
          <a:p>
            <a:pPr>
              <a:lnSpc>
                <a:spcPct val="150000"/>
              </a:lnSpc>
            </a:pPr>
            <a:r>
              <a:rPr lang="en-US" sz="2000" dirty="0">
                <a:cs typeface="Arial" charset="0"/>
              </a:rPr>
              <a:t>Ensure proposed changes reviewed in proper forums prior to implementation</a:t>
            </a:r>
          </a:p>
          <a:p>
            <a:pPr lvl="1">
              <a:lnSpc>
                <a:spcPct val="150000"/>
              </a:lnSpc>
            </a:pPr>
            <a:r>
              <a:rPr lang="en-US" sz="2000" dirty="0">
                <a:cs typeface="Arial" charset="0"/>
              </a:rPr>
              <a:t>Functional Review Board (FRB) composed of functional manager, system users, and program manager</a:t>
            </a:r>
          </a:p>
          <a:p>
            <a:pPr lvl="1">
              <a:lnSpc>
                <a:spcPct val="150000"/>
              </a:lnSpc>
            </a:pPr>
            <a:r>
              <a:rPr lang="en-US" sz="2000" dirty="0">
                <a:cs typeface="Arial" charset="0"/>
              </a:rPr>
              <a:t>Configuration Control Board (CCB), recommends approval, disapproval, or deferment of change requests</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613103" y="6343650"/>
            <a:ext cx="3488455" cy="415819"/>
          </a:xfrm>
          <a:prstGeom prst="rect">
            <a:avLst/>
          </a:prstGeom>
        </p:spPr>
        <p:txBody>
          <a:bodyPr wrap="none">
            <a:spAutoFit/>
          </a:bodyPr>
          <a:lstStyle/>
          <a:p>
            <a:pPr algn="ctr">
              <a:lnSpc>
                <a:spcPct val="150000"/>
              </a:lnSpc>
            </a:pPr>
            <a:r>
              <a:rPr lang="en-US" sz="1600" dirty="0">
                <a:cs typeface="Arial" charset="0"/>
              </a:rPr>
              <a:t>Configuration Change  Management</a:t>
            </a:r>
            <a:endParaRPr lang="en-US" sz="1600" dirty="0"/>
          </a:p>
        </p:txBody>
      </p:sp>
    </p:spTree>
    <p:extLst>
      <p:ext uri="{BB962C8B-B14F-4D97-AF65-F5344CB8AC3E}">
        <p14:creationId xmlns:p14="http://schemas.microsoft.com/office/powerpoint/2010/main" val="2774497564"/>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smtClean="0"/>
              <a:t>Configuration </a:t>
            </a:r>
            <a:r>
              <a:rPr lang="en-US" dirty="0"/>
              <a:t>Control Board (CCB)</a:t>
            </a:r>
          </a:p>
        </p:txBody>
      </p:sp>
      <p:sp>
        <p:nvSpPr>
          <p:cNvPr id="6" name="Text Placeholder 5"/>
          <p:cNvSpPr>
            <a:spLocks noGrp="1"/>
          </p:cNvSpPr>
          <p:nvPr>
            <p:ph type="body" sz="quarter" idx="10"/>
          </p:nvPr>
        </p:nvSpPr>
        <p:spPr>
          <a:xfrm>
            <a:off x="473392" y="1295400"/>
            <a:ext cx="11149013" cy="4555093"/>
          </a:xfrm>
        </p:spPr>
        <p:txBody>
          <a:bodyPr/>
          <a:lstStyle/>
          <a:p>
            <a:r>
              <a:rPr lang="en-US" sz="2000" dirty="0">
                <a:cs typeface="Arial" charset="0"/>
              </a:rPr>
              <a:t>CCB comprised of senior reps from all functions that are or may be affected by proposed changes  </a:t>
            </a:r>
          </a:p>
          <a:p>
            <a:r>
              <a:rPr lang="en-US" sz="2000" dirty="0">
                <a:cs typeface="Arial" charset="0"/>
              </a:rPr>
              <a:t>Affords comprehensive review prior to change approval, change disapproval, or deferral decisions being made</a:t>
            </a:r>
          </a:p>
          <a:p>
            <a:pPr lvl="1"/>
            <a:r>
              <a:rPr lang="en-US" sz="2000" dirty="0">
                <a:cs typeface="Arial" charset="0"/>
              </a:rPr>
              <a:t>Authority for approval (or not) of proposed waivers &amp; deviations</a:t>
            </a:r>
          </a:p>
          <a:p>
            <a:pPr lvl="1"/>
            <a:r>
              <a:rPr lang="en-US" sz="2000" dirty="0">
                <a:cs typeface="Arial" charset="0"/>
              </a:rPr>
              <a:t>Typical CCB composition:</a:t>
            </a:r>
          </a:p>
          <a:p>
            <a:pPr lvl="2"/>
            <a:r>
              <a:rPr lang="en-US" sz="2000" dirty="0">
                <a:cs typeface="Arial" charset="0"/>
              </a:rPr>
              <a:t>Portfolio Manager</a:t>
            </a:r>
          </a:p>
          <a:p>
            <a:pPr lvl="2"/>
            <a:r>
              <a:rPr lang="en-US" sz="2000" dirty="0">
                <a:cs typeface="Arial" charset="0"/>
              </a:rPr>
              <a:t>Program Manager</a:t>
            </a:r>
          </a:p>
          <a:p>
            <a:pPr lvl="2"/>
            <a:r>
              <a:rPr lang="en-US" sz="2000" dirty="0">
                <a:cs typeface="Arial" charset="0"/>
              </a:rPr>
              <a:t>Functional User (Customer)</a:t>
            </a:r>
          </a:p>
          <a:p>
            <a:pPr lvl="2"/>
            <a:r>
              <a:rPr lang="en-US" sz="2000" dirty="0">
                <a:cs typeface="Arial" charset="0"/>
              </a:rPr>
              <a:t>Configuration Manager </a:t>
            </a:r>
          </a:p>
          <a:p>
            <a:pPr lvl="2"/>
            <a:r>
              <a:rPr lang="en-US" sz="2000" dirty="0">
                <a:cs typeface="Arial" charset="0"/>
              </a:rPr>
              <a:t>Lead System Engineer</a:t>
            </a:r>
          </a:p>
          <a:p>
            <a:pPr lvl="2"/>
            <a:r>
              <a:rPr lang="en-US" sz="2000" dirty="0">
                <a:cs typeface="Arial" charset="0"/>
              </a:rPr>
              <a:t>Finance Manager</a:t>
            </a:r>
          </a:p>
          <a:p>
            <a:pPr lvl="2"/>
            <a:r>
              <a:rPr lang="en-US" sz="2000" dirty="0">
                <a:cs typeface="Arial" charset="0"/>
              </a:rPr>
              <a:t>Contracting Officer</a:t>
            </a:r>
          </a:p>
          <a:p>
            <a:pPr lvl="2"/>
            <a:r>
              <a:rPr lang="en-US" sz="2000" dirty="0">
                <a:cs typeface="Arial" charset="0"/>
              </a:rPr>
              <a:t>Contractor (depending on type of discussion)</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
        <p:nvSpPr>
          <p:cNvPr id="5" name="Rectangle 4"/>
          <p:cNvSpPr/>
          <p:nvPr/>
        </p:nvSpPr>
        <p:spPr>
          <a:xfrm>
            <a:off x="8613103" y="6343650"/>
            <a:ext cx="3488455" cy="415819"/>
          </a:xfrm>
          <a:prstGeom prst="rect">
            <a:avLst/>
          </a:prstGeom>
        </p:spPr>
        <p:txBody>
          <a:bodyPr wrap="none">
            <a:spAutoFit/>
          </a:bodyPr>
          <a:lstStyle/>
          <a:p>
            <a:pPr algn="ctr">
              <a:lnSpc>
                <a:spcPct val="150000"/>
              </a:lnSpc>
            </a:pPr>
            <a:r>
              <a:rPr lang="en-US" sz="1600" dirty="0">
                <a:cs typeface="Arial" charset="0"/>
              </a:rPr>
              <a:t>Configuration Change  Management</a:t>
            </a:r>
            <a:endParaRPr lang="en-US" sz="1600" dirty="0"/>
          </a:p>
        </p:txBody>
      </p:sp>
    </p:spTree>
    <p:extLst>
      <p:ext uri="{BB962C8B-B14F-4D97-AF65-F5344CB8AC3E}">
        <p14:creationId xmlns:p14="http://schemas.microsoft.com/office/powerpoint/2010/main" val="413949621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5133" y="1286017"/>
            <a:ext cx="11650799" cy="4707956"/>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sp>
        <p:nvSpPr>
          <p:cNvPr id="12" name="Rectangle 11"/>
          <p:cNvSpPr/>
          <p:nvPr/>
        </p:nvSpPr>
        <p:spPr bwMode="invGray">
          <a:xfrm>
            <a:off x="369570" y="4890633"/>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PIID</a:t>
            </a:r>
            <a:endParaRPr lang="en-US" sz="3500" dirty="0">
              <a:solidFill>
                <a:schemeClr val="bg1"/>
              </a:solidFill>
              <a:latin typeface="+mj-lt"/>
            </a:endParaRPr>
          </a:p>
        </p:txBody>
      </p:sp>
      <p:sp>
        <p:nvSpPr>
          <p:cNvPr id="7" name="Rectangle 6"/>
          <p:cNvSpPr/>
          <p:nvPr/>
        </p:nvSpPr>
        <p:spPr bwMode="invGray">
          <a:xfrm>
            <a:off x="364268" y="1368739"/>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CM Defined</a:t>
            </a:r>
            <a:endParaRPr lang="en-US" sz="3500" dirty="0">
              <a:solidFill>
                <a:schemeClr val="bg1"/>
              </a:solidFill>
              <a:latin typeface="+mj-lt"/>
            </a:endParaRPr>
          </a:p>
        </p:txBody>
      </p:sp>
      <p:sp>
        <p:nvSpPr>
          <p:cNvPr id="8" name="Rectangle 7"/>
          <p:cNvSpPr/>
          <p:nvPr/>
        </p:nvSpPr>
        <p:spPr bwMode="invGray">
          <a:xfrm>
            <a:off x="364268" y="2262576"/>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AU" sz="3500" dirty="0" smtClean="0">
                <a:solidFill>
                  <a:schemeClr val="bg1"/>
                </a:solidFill>
                <a:latin typeface="+mj-lt"/>
              </a:rPr>
              <a:t>CM Benefits</a:t>
            </a:r>
            <a:endParaRPr lang="en-AU" sz="3500" dirty="0">
              <a:solidFill>
                <a:schemeClr val="bg1"/>
              </a:solidFill>
              <a:latin typeface="+mj-lt"/>
            </a:endParaRPr>
          </a:p>
        </p:txBody>
      </p:sp>
      <p:sp>
        <p:nvSpPr>
          <p:cNvPr id="9" name="Rectangle 8"/>
          <p:cNvSpPr/>
          <p:nvPr/>
        </p:nvSpPr>
        <p:spPr bwMode="invGray">
          <a:xfrm>
            <a:off x="364268" y="3156413"/>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Key CM activities</a:t>
            </a:r>
            <a:endParaRPr lang="en-US" sz="3500" dirty="0">
              <a:solidFill>
                <a:schemeClr val="bg1"/>
              </a:solidFill>
              <a:latin typeface="+mj-lt"/>
            </a:endParaRPr>
          </a:p>
        </p:txBody>
      </p:sp>
      <p:sp>
        <p:nvSpPr>
          <p:cNvPr id="10" name="Rectangle 9"/>
          <p:cNvSpPr/>
          <p:nvPr/>
        </p:nvSpPr>
        <p:spPr bwMode="invGray">
          <a:xfrm>
            <a:off x="364268" y="4050250"/>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Design CM processes</a:t>
            </a:r>
            <a:endParaRPr lang="en-US" sz="3500" dirty="0">
              <a:solidFill>
                <a:schemeClr val="bg1"/>
              </a:solidFill>
              <a:latin typeface="+mj-lt"/>
            </a:endParaRPr>
          </a:p>
        </p:txBody>
      </p:sp>
      <p:sp>
        <p:nvSpPr>
          <p:cNvPr id="11" name="Title 1"/>
          <p:cNvSpPr txBox="1">
            <a:spLocks/>
          </p:cNvSpPr>
          <p:nvPr/>
        </p:nvSpPr>
        <p:spPr>
          <a:xfrm>
            <a:off x="274320" y="296897"/>
            <a:ext cx="11889564" cy="917575"/>
          </a:xfrm>
          <a:prstGeom prst="rect">
            <a:avLst/>
          </a:prstGeom>
        </p:spPr>
        <p:txBody>
          <a:bodyPr vert="horz" wrap="square" lIns="0" tIns="0" rIns="0" bIns="0" rtlCol="0" anchor="b" anchorCtr="0">
            <a:noAutofit/>
          </a:bodyPr>
          <a:lstStyle>
            <a:lvl1pPr algn="l" defTabSz="913022" rtl="0" eaLnBrk="1" latinLnBrk="0" hangingPunct="1">
              <a:lnSpc>
                <a:spcPct val="90000"/>
              </a:lnSpc>
              <a:spcBef>
                <a:spcPct val="0"/>
              </a:spcBef>
              <a:buNone/>
              <a:defRPr lang="en-US" sz="8800" b="0" kern="1200" cap="none" spc="-300" baseline="0">
                <a:ln w="3175">
                  <a:noFill/>
                </a:ln>
                <a:gradFill>
                  <a:gsLst>
                    <a:gs pos="100000">
                      <a:schemeClr val="bg1"/>
                    </a:gs>
                    <a:gs pos="0">
                      <a:schemeClr val="bg1"/>
                    </a:gs>
                  </a:gsLst>
                  <a:lin ang="5400000" scaled="0"/>
                </a:gradFill>
                <a:effectLst/>
                <a:latin typeface="+mj-lt"/>
                <a:ea typeface="+mn-ea"/>
                <a:cs typeface="Arial" charset="0"/>
              </a:defRPr>
            </a:lvl1pPr>
          </a:lstStyle>
          <a:p>
            <a:r>
              <a:rPr lang="en-US" sz="6000" dirty="0"/>
              <a:t>Outline </a:t>
            </a:r>
          </a:p>
        </p:txBody>
      </p:sp>
    </p:spTree>
    <p:extLst>
      <p:ext uri="{BB962C8B-B14F-4D97-AF65-F5344CB8AC3E}">
        <p14:creationId xmlns:p14="http://schemas.microsoft.com/office/powerpoint/2010/main" val="224835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7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0-#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0-#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1000" fill="hold"/>
                                        <p:tgtEl>
                                          <p:spTgt spid="10"/>
                                        </p:tgtEl>
                                        <p:attrNameLst>
                                          <p:attrName>ppt_x</p:attrName>
                                        </p:attrNameLst>
                                      </p:cBhvr>
                                      <p:tavLst>
                                        <p:tav tm="0">
                                          <p:val>
                                            <p:strVal val="0-#ppt_w/2"/>
                                          </p:val>
                                        </p:tav>
                                        <p:tav tm="100000">
                                          <p:val>
                                            <p:strVal val="#ppt_x"/>
                                          </p:val>
                                        </p:tav>
                                      </p:tavLst>
                                    </p:anim>
                                    <p:anim calcmode="lin" valueType="num">
                                      <p:cBhvr additive="base">
                                        <p:cTn id="24" dur="100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30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1000" fill="hold"/>
                                        <p:tgtEl>
                                          <p:spTgt spid="12"/>
                                        </p:tgtEl>
                                        <p:attrNameLst>
                                          <p:attrName>ppt_x</p:attrName>
                                        </p:attrNameLst>
                                      </p:cBhvr>
                                      <p:tavLst>
                                        <p:tav tm="0">
                                          <p:val>
                                            <p:strVal val="0-#ppt_w/2"/>
                                          </p:val>
                                        </p:tav>
                                        <p:tav tm="100000">
                                          <p:val>
                                            <p:strVal val="#ppt_x"/>
                                          </p:val>
                                        </p:tav>
                                      </p:tavLst>
                                    </p:anim>
                                    <p:anim calcmode="lin" valueType="num">
                                      <p:cBhvr additive="base">
                                        <p:cTn id="28"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7" grpId="0"/>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520700" y="1447802"/>
            <a:ext cx="5232401" cy="4221478"/>
          </a:xfrm>
        </p:spPr>
        <p:txBody>
          <a:bodyPr/>
          <a:lstStyle/>
          <a:p>
            <a:pPr algn="ctr">
              <a:lnSpc>
                <a:spcPct val="150000"/>
              </a:lnSpc>
            </a:pPr>
            <a:endParaRPr lang="en-US" sz="3600" dirty="0" smtClean="0">
              <a:cs typeface="Arial" charset="0"/>
            </a:endParaRPr>
          </a:p>
          <a:p>
            <a:pPr algn="ctr">
              <a:lnSpc>
                <a:spcPct val="150000"/>
              </a:lnSpc>
            </a:pPr>
            <a:r>
              <a:rPr lang="en-US" sz="3600" dirty="0" smtClean="0">
                <a:cs typeface="Arial" charset="0"/>
              </a:rPr>
              <a:t>Data </a:t>
            </a:r>
            <a:r>
              <a:rPr lang="en-US" sz="3600" dirty="0">
                <a:cs typeface="Arial" charset="0"/>
              </a:rPr>
              <a:t>Management </a:t>
            </a:r>
            <a:endParaRPr lang="en-US" sz="3600" dirty="0"/>
          </a:p>
        </p:txBody>
      </p:sp>
      <p:sp>
        <p:nvSpPr>
          <p:cNvPr id="3" name="Content Placeholder 2"/>
          <p:cNvSpPr>
            <a:spLocks noGrp="1"/>
          </p:cNvSpPr>
          <p:nvPr>
            <p:ph sz="quarter" idx="4"/>
          </p:nvPr>
        </p:nvSpPr>
        <p:spPr>
          <a:xfrm>
            <a:off x="5364481" y="670560"/>
            <a:ext cx="6690360" cy="5767864"/>
          </a:xfrm>
        </p:spPr>
        <p:txBody>
          <a:bodyPr>
            <a:noAutofit/>
          </a:bodyPr>
          <a:lstStyle/>
          <a:p>
            <a:pPr lvl="1"/>
            <a:r>
              <a:rPr lang="en-US" sz="1800" dirty="0" smtClean="0">
                <a:solidFill>
                  <a:schemeClr val="tx1">
                    <a:lumMod val="95000"/>
                    <a:lumOff val="5000"/>
                  </a:schemeClr>
                </a:solidFill>
                <a:latin typeface="+mj-lt"/>
                <a:cs typeface="Arial" charset="0"/>
              </a:rPr>
              <a:t>Parallels CM process, and is used to:</a:t>
            </a:r>
          </a:p>
          <a:p>
            <a:pPr lvl="2"/>
            <a:r>
              <a:rPr lang="en-US" sz="1800" dirty="0" smtClean="0">
                <a:solidFill>
                  <a:schemeClr val="tx1">
                    <a:lumMod val="95000"/>
                    <a:lumOff val="5000"/>
                  </a:schemeClr>
                </a:solidFill>
                <a:latin typeface="+mj-lt"/>
                <a:cs typeface="Arial" charset="0"/>
              </a:rPr>
              <a:t>Apply policies, systems, and procedures for identification and control of data requirements; to include naming conventions</a:t>
            </a:r>
          </a:p>
          <a:p>
            <a:pPr lvl="2"/>
            <a:r>
              <a:rPr lang="en-US" sz="1800" dirty="0" smtClean="0">
                <a:solidFill>
                  <a:schemeClr val="tx1">
                    <a:lumMod val="95000"/>
                    <a:lumOff val="5000"/>
                  </a:schemeClr>
                </a:solidFill>
                <a:latin typeface="+mj-lt"/>
                <a:cs typeface="Arial" charset="0"/>
              </a:rPr>
              <a:t>Acquire CM data in a timely and economical way</a:t>
            </a:r>
          </a:p>
          <a:p>
            <a:pPr lvl="2"/>
            <a:r>
              <a:rPr lang="en-US" sz="1800" dirty="0" smtClean="0">
                <a:solidFill>
                  <a:schemeClr val="tx1">
                    <a:lumMod val="95000"/>
                    <a:lumOff val="5000"/>
                  </a:schemeClr>
                </a:solidFill>
                <a:latin typeface="+mj-lt"/>
                <a:cs typeface="Arial" charset="0"/>
              </a:rPr>
              <a:t>Assure adequacy of data and analyze data use</a:t>
            </a:r>
          </a:p>
          <a:p>
            <a:pPr lvl="2"/>
            <a:r>
              <a:rPr lang="en-US" sz="1800" dirty="0" smtClean="0">
                <a:solidFill>
                  <a:schemeClr val="tx1">
                    <a:lumMod val="95000"/>
                    <a:lumOff val="5000"/>
                  </a:schemeClr>
                </a:solidFill>
                <a:latin typeface="+mj-lt"/>
                <a:cs typeface="Arial" charset="0"/>
              </a:rPr>
              <a:t>Access, distribute, or communicate CM data to the point of use</a:t>
            </a:r>
          </a:p>
          <a:p>
            <a:pPr lvl="1"/>
            <a:r>
              <a:rPr lang="en-US" sz="1800" dirty="0" smtClean="0">
                <a:solidFill>
                  <a:schemeClr val="tx1">
                    <a:lumMod val="95000"/>
                    <a:lumOff val="5000"/>
                  </a:schemeClr>
                </a:solidFill>
                <a:latin typeface="+mj-lt"/>
                <a:cs typeface="Arial" charset="0"/>
              </a:rPr>
              <a:t>Ensures integrity and security of data, by…</a:t>
            </a:r>
          </a:p>
          <a:p>
            <a:pPr lvl="2"/>
            <a:r>
              <a:rPr lang="en-US" sz="1800" dirty="0" smtClean="0">
                <a:solidFill>
                  <a:schemeClr val="tx1">
                    <a:lumMod val="95000"/>
                    <a:lumOff val="5000"/>
                  </a:schemeClr>
                </a:solidFill>
                <a:latin typeface="+mj-lt"/>
                <a:cs typeface="Arial" charset="0"/>
              </a:rPr>
              <a:t>Applying identification rules to digital documents and files</a:t>
            </a:r>
          </a:p>
          <a:p>
            <a:pPr lvl="2"/>
            <a:r>
              <a:rPr lang="en-US" sz="1800" dirty="0" smtClean="0">
                <a:solidFill>
                  <a:schemeClr val="tx1">
                    <a:lumMod val="95000"/>
                    <a:lumOff val="5000"/>
                  </a:schemeClr>
                </a:solidFill>
                <a:latin typeface="+mj-lt"/>
                <a:cs typeface="Arial" charset="0"/>
              </a:rPr>
              <a:t>Applying disciplined version control</a:t>
            </a:r>
          </a:p>
          <a:p>
            <a:pPr lvl="2"/>
            <a:r>
              <a:rPr lang="en-US" sz="1800" dirty="0" smtClean="0">
                <a:solidFill>
                  <a:schemeClr val="tx1">
                    <a:lumMod val="95000"/>
                    <a:lumOff val="5000"/>
                  </a:schemeClr>
                </a:solidFill>
                <a:latin typeface="+mj-lt"/>
                <a:cs typeface="Arial" charset="0"/>
              </a:rPr>
              <a:t>Providing controlled access to data</a:t>
            </a:r>
          </a:p>
          <a:p>
            <a:pPr lvl="2"/>
            <a:r>
              <a:rPr lang="en-US" sz="1800" dirty="0" smtClean="0">
                <a:solidFill>
                  <a:schemeClr val="tx1">
                    <a:lumMod val="95000"/>
                    <a:lumOff val="5000"/>
                  </a:schemeClr>
                </a:solidFill>
                <a:latin typeface="+mj-lt"/>
                <a:cs typeface="Arial" charset="0"/>
              </a:rPr>
              <a:t>Using agreed-upon rules for data change management and archiving</a:t>
            </a:r>
          </a:p>
          <a:p>
            <a:pPr lvl="2"/>
            <a:r>
              <a:rPr lang="en-US" sz="1800" dirty="0" smtClean="0">
                <a:solidFill>
                  <a:schemeClr val="tx1">
                    <a:lumMod val="95000"/>
                    <a:lumOff val="5000"/>
                  </a:schemeClr>
                </a:solidFill>
                <a:latin typeface="+mj-lt"/>
                <a:cs typeface="Arial" charset="0"/>
              </a:rPr>
              <a:t>Maintaining product-data relationships</a:t>
            </a:r>
          </a:p>
          <a:p>
            <a:pPr lvl="2"/>
            <a:r>
              <a:rPr lang="en-US" sz="1800" dirty="0" smtClean="0">
                <a:solidFill>
                  <a:schemeClr val="tx1">
                    <a:lumMod val="95000"/>
                    <a:lumOff val="5000"/>
                  </a:schemeClr>
                </a:solidFill>
                <a:latin typeface="+mj-lt"/>
                <a:cs typeface="Arial" charset="0"/>
              </a:rPr>
              <a:t>Protecting and applying appropriate markings on data</a:t>
            </a:r>
          </a:p>
          <a:p>
            <a:pPr lvl="2"/>
            <a:r>
              <a:rPr lang="en-US" sz="1800" dirty="0" smtClean="0">
                <a:solidFill>
                  <a:schemeClr val="tx1">
                    <a:lumMod val="95000"/>
                    <a:lumOff val="5000"/>
                  </a:schemeClr>
                </a:solidFill>
                <a:latin typeface="+mj-lt"/>
                <a:cs typeface="Arial" charset="0"/>
              </a:rPr>
              <a:t>Assuring accurate data transmittal</a:t>
            </a:r>
          </a:p>
          <a:p>
            <a:pPr lvl="1"/>
            <a:r>
              <a:rPr lang="en-US" sz="1800" dirty="0" smtClean="0">
                <a:solidFill>
                  <a:schemeClr val="tx1">
                    <a:lumMod val="95000"/>
                    <a:lumOff val="5000"/>
                  </a:schemeClr>
                </a:solidFill>
                <a:latin typeface="+mj-lt"/>
                <a:cs typeface="Arial" charset="0"/>
              </a:rPr>
              <a:t>Begs standardization of DM tools to the degree feasible</a:t>
            </a:r>
          </a:p>
          <a:p>
            <a:endParaRPr lang="en-US" sz="1800" dirty="0">
              <a:solidFill>
                <a:schemeClr val="tx1">
                  <a:lumMod val="95000"/>
                  <a:lumOff val="5000"/>
                </a:schemeClr>
              </a:solidFill>
              <a:latin typeface="+mj-lt"/>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3291743860"/>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889539"/>
          </a:xfrm>
        </p:spPr>
        <p:txBody>
          <a:bodyPr/>
          <a:lstStyle/>
          <a:p>
            <a:pPr>
              <a:lnSpc>
                <a:spcPct val="150000"/>
              </a:lnSpc>
            </a:pPr>
            <a:r>
              <a:rPr lang="en-US" dirty="0" smtClean="0"/>
              <a:t>The </a:t>
            </a:r>
            <a:r>
              <a:rPr lang="en-US" dirty="0"/>
              <a:t>Software Library</a:t>
            </a:r>
          </a:p>
        </p:txBody>
      </p:sp>
      <p:sp>
        <p:nvSpPr>
          <p:cNvPr id="6" name="Text Placeholder 5"/>
          <p:cNvSpPr>
            <a:spLocks noGrp="1"/>
          </p:cNvSpPr>
          <p:nvPr>
            <p:ph type="body" sz="quarter" idx="10"/>
          </p:nvPr>
        </p:nvSpPr>
        <p:spPr>
          <a:xfrm>
            <a:off x="473392" y="1295400"/>
            <a:ext cx="11149013" cy="4216539"/>
          </a:xfrm>
        </p:spPr>
        <p:txBody>
          <a:bodyPr/>
          <a:lstStyle/>
          <a:p>
            <a:r>
              <a:rPr lang="en-US" sz="2000" dirty="0">
                <a:cs typeface="Arial" charset="0"/>
              </a:rPr>
              <a:t>Each program should designate:</a:t>
            </a:r>
          </a:p>
          <a:p>
            <a:pPr lvl="1"/>
            <a:r>
              <a:rPr lang="en-US" sz="2000" dirty="0">
                <a:cs typeface="Arial" charset="0"/>
              </a:rPr>
              <a:t>A single person responsible for maintaining library</a:t>
            </a:r>
          </a:p>
          <a:p>
            <a:pPr lvl="2"/>
            <a:r>
              <a:rPr lang="en-US" sz="2000" dirty="0">
                <a:cs typeface="Arial" charset="0"/>
              </a:rPr>
              <a:t>Responsible for maintaining all CIs</a:t>
            </a:r>
          </a:p>
          <a:p>
            <a:pPr lvl="2"/>
            <a:r>
              <a:rPr lang="en-US" sz="2000" dirty="0">
                <a:cs typeface="Arial" charset="0"/>
              </a:rPr>
              <a:t>Keeper of the keys to library access</a:t>
            </a:r>
          </a:p>
          <a:p>
            <a:pPr lvl="2"/>
            <a:r>
              <a:rPr lang="en-US" sz="2000" dirty="0">
                <a:cs typeface="Arial" charset="0"/>
              </a:rPr>
              <a:t>Accounts for status of all project or system baselines</a:t>
            </a:r>
          </a:p>
          <a:p>
            <a:pPr lvl="1"/>
            <a:r>
              <a:rPr lang="en-US" sz="2000" dirty="0">
                <a:cs typeface="Arial" charset="0"/>
              </a:rPr>
              <a:t>A secure storage area for custodial retention of software media and documentation received from software design groups, subcontractors, test environments or other government offices</a:t>
            </a:r>
          </a:p>
          <a:p>
            <a:pPr lvl="1"/>
            <a:r>
              <a:rPr lang="en-US" sz="2000" dirty="0">
                <a:cs typeface="Arial" charset="0"/>
              </a:rPr>
              <a:t>Products to be contained in the library, to include</a:t>
            </a:r>
          </a:p>
          <a:p>
            <a:pPr lvl="2"/>
            <a:r>
              <a:rPr lang="en-US" sz="2000" dirty="0">
                <a:cs typeface="Arial" charset="0"/>
              </a:rPr>
              <a:t>Version conventions and naming conventions of documents</a:t>
            </a:r>
          </a:p>
          <a:p>
            <a:pPr lvl="2"/>
            <a:r>
              <a:rPr lang="en-US" sz="2000" dirty="0">
                <a:cs typeface="Arial" charset="0"/>
              </a:rPr>
              <a:t>Status accounting of computer programs and/or baseline groups of code</a:t>
            </a:r>
          </a:p>
          <a:p>
            <a:pPr lvl="2"/>
            <a:r>
              <a:rPr lang="en-US" sz="2000" dirty="0">
                <a:cs typeface="Arial" charset="0"/>
              </a:rPr>
              <a:t>Associated documentation</a:t>
            </a:r>
          </a:p>
          <a:p>
            <a:pPr lvl="2"/>
            <a:r>
              <a:rPr lang="en-US" sz="2000" dirty="0">
                <a:cs typeface="Arial" charset="0"/>
              </a:rPr>
              <a:t>Control of access to library</a:t>
            </a: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1640774912"/>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nSpc>
                <a:spcPct val="150000"/>
              </a:lnSpc>
            </a:pPr>
            <a:r>
              <a:rPr lang="en-US" dirty="0"/>
              <a:t>Summary</a:t>
            </a:r>
          </a:p>
        </p:txBody>
      </p:sp>
      <p:sp>
        <p:nvSpPr>
          <p:cNvPr id="6" name="Text Placeholder 5"/>
          <p:cNvSpPr>
            <a:spLocks noGrp="1"/>
          </p:cNvSpPr>
          <p:nvPr>
            <p:ph type="body" sz="quarter" idx="10"/>
          </p:nvPr>
        </p:nvSpPr>
        <p:spPr/>
        <p:txBody>
          <a:bodyPr/>
          <a:lstStyle/>
          <a:p>
            <a:pPr>
              <a:lnSpc>
                <a:spcPct val="100000"/>
              </a:lnSpc>
            </a:pPr>
            <a:r>
              <a:rPr lang="en-US" sz="2000" dirty="0">
                <a:cs typeface="Arial" charset="0"/>
              </a:rPr>
              <a:t>CM is a must for successful program management</a:t>
            </a:r>
          </a:p>
          <a:p>
            <a:pPr lvl="1">
              <a:lnSpc>
                <a:spcPct val="100000"/>
              </a:lnSpc>
            </a:pPr>
            <a:r>
              <a:rPr lang="en-US" sz="2000" dirty="0">
                <a:cs typeface="Arial" charset="0"/>
              </a:rPr>
              <a:t>Risk reduction</a:t>
            </a:r>
          </a:p>
          <a:p>
            <a:pPr lvl="1">
              <a:lnSpc>
                <a:spcPct val="100000"/>
              </a:lnSpc>
            </a:pPr>
            <a:r>
              <a:rPr lang="en-US" sz="2000" dirty="0">
                <a:cs typeface="Arial" charset="0"/>
              </a:rPr>
              <a:t>Quality assurance</a:t>
            </a:r>
          </a:p>
          <a:p>
            <a:pPr lvl="1">
              <a:lnSpc>
                <a:spcPct val="100000"/>
              </a:lnSpc>
            </a:pPr>
            <a:r>
              <a:rPr lang="en-US" sz="2000" dirty="0">
                <a:cs typeface="Arial" charset="0"/>
              </a:rPr>
              <a:t>Baseline discipline</a:t>
            </a:r>
          </a:p>
          <a:p>
            <a:pPr>
              <a:lnSpc>
                <a:spcPct val="100000"/>
              </a:lnSpc>
            </a:pPr>
            <a:r>
              <a:rPr lang="en-US" sz="2000" dirty="0">
                <a:cs typeface="Arial" charset="0"/>
              </a:rPr>
              <a:t>CM has six major functions</a:t>
            </a:r>
          </a:p>
          <a:p>
            <a:pPr lvl="1">
              <a:lnSpc>
                <a:spcPct val="100000"/>
              </a:lnSpc>
            </a:pPr>
            <a:r>
              <a:rPr lang="en-US" sz="2000" dirty="0">
                <a:cs typeface="Arial" charset="0"/>
              </a:rPr>
              <a:t>Management and Planning</a:t>
            </a:r>
          </a:p>
          <a:p>
            <a:pPr lvl="1">
              <a:lnSpc>
                <a:spcPct val="100000"/>
              </a:lnSpc>
            </a:pPr>
            <a:r>
              <a:rPr lang="en-US" sz="2000" dirty="0">
                <a:cs typeface="Arial" charset="0"/>
              </a:rPr>
              <a:t>Configuration Identification</a:t>
            </a:r>
          </a:p>
          <a:p>
            <a:pPr lvl="1">
              <a:lnSpc>
                <a:spcPct val="100000"/>
              </a:lnSpc>
            </a:pPr>
            <a:r>
              <a:rPr lang="en-US" sz="2000" dirty="0">
                <a:cs typeface="Arial" charset="0"/>
              </a:rPr>
              <a:t>Configuration Control/Change Management</a:t>
            </a:r>
          </a:p>
          <a:p>
            <a:pPr lvl="1">
              <a:lnSpc>
                <a:spcPct val="100000"/>
              </a:lnSpc>
            </a:pPr>
            <a:r>
              <a:rPr lang="en-US" sz="2000" dirty="0">
                <a:cs typeface="Arial" charset="0"/>
              </a:rPr>
              <a:t>Configuration Status Accounting</a:t>
            </a:r>
          </a:p>
          <a:p>
            <a:pPr lvl="1">
              <a:lnSpc>
                <a:spcPct val="100000"/>
              </a:lnSpc>
            </a:pPr>
            <a:r>
              <a:rPr lang="en-US" sz="2000" dirty="0">
                <a:cs typeface="Arial" charset="0"/>
              </a:rPr>
              <a:t>Configuration Auditing</a:t>
            </a:r>
          </a:p>
          <a:p>
            <a:pPr lvl="1">
              <a:lnSpc>
                <a:spcPct val="100000"/>
              </a:lnSpc>
            </a:pPr>
            <a:r>
              <a:rPr lang="en-US" sz="2000" dirty="0">
                <a:cs typeface="Arial" charset="0"/>
              </a:rPr>
              <a:t>Configuration Data Management</a:t>
            </a:r>
          </a:p>
          <a:p>
            <a:pPr>
              <a:lnSpc>
                <a:spcPct val="100000"/>
              </a:lnSpc>
            </a:pPr>
            <a:r>
              <a:rPr lang="en-US" sz="2000" dirty="0">
                <a:cs typeface="Arial" charset="0"/>
              </a:rPr>
              <a:t>CM facilitates achievement of cost, schedule and quality goals</a:t>
            </a:r>
          </a:p>
          <a:p>
            <a:pPr lvl="1">
              <a:lnSpc>
                <a:spcPct val="100000"/>
              </a:lnSpc>
            </a:pPr>
            <a:endParaRPr lang="en-US" sz="2000" dirty="0">
              <a:cs typeface="Arial" charset="0"/>
            </a:endParaRPr>
          </a:p>
        </p:txBody>
      </p:sp>
      <p:sp>
        <p:nvSpPr>
          <p:cNvPr id="7" name="Rectangle 6"/>
          <p:cNvSpPr/>
          <p:nvPr/>
        </p:nvSpPr>
        <p:spPr>
          <a:xfrm>
            <a:off x="113585" y="0"/>
            <a:ext cx="1983428" cy="369332"/>
          </a:xfrm>
          <a:prstGeom prst="rect">
            <a:avLst/>
          </a:prstGeom>
        </p:spPr>
        <p:txBody>
          <a:bodyPr wrap="none">
            <a:spAutoFit/>
          </a:bodyPr>
          <a:lstStyle/>
          <a:p>
            <a:r>
              <a:rPr lang="en-US" dirty="0">
                <a:solidFill>
                  <a:schemeClr val="bg1"/>
                </a:solidFill>
              </a:rPr>
              <a:t>Key CM </a:t>
            </a:r>
            <a:r>
              <a:rPr lang="en-US" dirty="0" smtClean="0">
                <a:solidFill>
                  <a:schemeClr val="bg1"/>
                </a:solidFill>
              </a:rPr>
              <a:t>Activities:</a:t>
            </a:r>
            <a:endParaRPr lang="en-US" dirty="0"/>
          </a:p>
        </p:txBody>
      </p:sp>
    </p:spTree>
    <p:extLst>
      <p:ext uri="{BB962C8B-B14F-4D97-AF65-F5344CB8AC3E}">
        <p14:creationId xmlns:p14="http://schemas.microsoft.com/office/powerpoint/2010/main" val="3672892904"/>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CM documents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2599" y="1441550"/>
            <a:ext cx="6268325" cy="5048955"/>
          </a:xfrm>
          <a:prstGeom prst="rect">
            <a:avLst/>
          </a:prstGeom>
        </p:spPr>
      </p:pic>
    </p:spTree>
    <p:extLst>
      <p:ext uri="{BB962C8B-B14F-4D97-AF65-F5344CB8AC3E}">
        <p14:creationId xmlns:p14="http://schemas.microsoft.com/office/powerpoint/2010/main" val="299826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document structure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191" y="1656319"/>
            <a:ext cx="6907001" cy="4954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71195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PIID</a:t>
            </a:r>
            <a:endParaRPr lang="en-US" dirty="0"/>
          </a:p>
        </p:txBody>
      </p:sp>
      <p:sp>
        <p:nvSpPr>
          <p:cNvPr id="3" name="Content Placeholder 2"/>
          <p:cNvSpPr>
            <a:spLocks noGrp="1"/>
          </p:cNvSpPr>
          <p:nvPr>
            <p:ph idx="1"/>
          </p:nvPr>
        </p:nvSpPr>
        <p:spPr/>
        <p:txBody>
          <a:bodyPr/>
          <a:lstStyle/>
          <a:p>
            <a:r>
              <a:rPr lang="en-US" dirty="0" smtClean="0"/>
              <a:t>Show it</a:t>
            </a:r>
            <a:endParaRPr lang="en-US" dirty="0"/>
          </a:p>
        </p:txBody>
      </p:sp>
    </p:spTree>
    <p:extLst>
      <p:ext uri="{BB962C8B-B14F-4D97-AF65-F5344CB8AC3E}">
        <p14:creationId xmlns:p14="http://schemas.microsoft.com/office/powerpoint/2010/main" val="9894826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Agile document </a:t>
            </a:r>
            <a:r>
              <a:rPr lang="en-US" dirty="0"/>
              <a:t>structure</a:t>
            </a:r>
          </a:p>
        </p:txBody>
      </p:sp>
      <p:sp>
        <p:nvSpPr>
          <p:cNvPr id="3" name="Content Placeholder 2"/>
          <p:cNvSpPr>
            <a:spLocks noGrp="1"/>
          </p:cNvSpPr>
          <p:nvPr>
            <p:ph idx="1"/>
          </p:nvPr>
        </p:nvSpPr>
        <p:spPr/>
        <p:txBody>
          <a:bodyPr/>
          <a:lstStyle/>
          <a:p>
            <a:r>
              <a:rPr lang="en-US" dirty="0" smtClean="0"/>
              <a:t>Show it</a:t>
            </a:r>
            <a:endParaRPr lang="en-US" dirty="0"/>
          </a:p>
        </p:txBody>
      </p:sp>
    </p:spTree>
    <p:extLst>
      <p:ext uri="{BB962C8B-B14F-4D97-AF65-F5344CB8AC3E}">
        <p14:creationId xmlns:p14="http://schemas.microsoft.com/office/powerpoint/2010/main" val="28408094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nvSpPr>
        <p:spPr>
          <a:xfrm>
            <a:off x="1990725" y="2484053"/>
            <a:ext cx="8207375" cy="1889893"/>
          </a:xfrm>
          <a:prstGeom prst="rect">
            <a:avLst/>
          </a:prstGeom>
        </p:spPr>
        <p:txBody>
          <a:bodyPr vert="horz" wrap="square" lIns="0" tIns="0" rIns="0" bIns="0" rtlCol="0">
            <a:noAutofit/>
          </a:bodyPr>
          <a:lstStyle>
            <a:lvl1pPr marL="0" indent="0" algn="l" defTabSz="685864" rtl="0" eaLnBrk="1" latinLnBrk="0" hangingPunct="1">
              <a:lnSpc>
                <a:spcPct val="90000"/>
              </a:lnSpc>
              <a:spcBef>
                <a:spcPct val="20000"/>
              </a:spcBef>
              <a:buSzPct val="90000"/>
              <a:buFont typeface="Wingdings" pitchFamily="2" charset="2"/>
              <a:buNone/>
              <a:defRPr lang="en-US" sz="6600" i="0" kern="1200" spc="-75" baseline="0" dirty="0" smtClean="0">
                <a:solidFill>
                  <a:schemeClr val="bg1"/>
                </a:solidFill>
                <a:latin typeface="Segoe UI Light" pitchFamily="34" charset="0"/>
                <a:ea typeface="+mn-ea"/>
                <a:cs typeface="+mn-cs"/>
              </a:defRPr>
            </a:lvl1pPr>
            <a:lvl2pPr marL="0" indent="0" algn="l" defTabSz="685864" rtl="0" eaLnBrk="1" latinLnBrk="0" hangingPunct="1">
              <a:lnSpc>
                <a:spcPct val="90000"/>
              </a:lnSpc>
              <a:spcBef>
                <a:spcPct val="20000"/>
              </a:spcBef>
              <a:buSzPct val="90000"/>
              <a:buFont typeface="Wingdings" pitchFamily="2" charset="2"/>
              <a:buNone/>
              <a:tabLst>
                <a:tab pos="472742"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259591"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192" indent="-167901" algn="l" defTabSz="685864" rtl="0" eaLnBrk="1" latinLnBrk="0" hangingPunct="1">
              <a:lnSpc>
                <a:spcPct val="90000"/>
              </a:lnSpc>
              <a:spcBef>
                <a:spcPct val="20000"/>
              </a:spcBef>
              <a:buSzPct val="90000"/>
              <a:buFont typeface="Wingdings" pitchFamily="2" charset="2"/>
              <a:buChar char="§"/>
              <a:tabLst>
                <a:tab pos="685891"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4856"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de-CH" sz="16600" dirty="0" smtClean="0"/>
              <a:t>Q &amp; A</a:t>
            </a:r>
          </a:p>
        </p:txBody>
      </p:sp>
    </p:spTree>
    <p:extLst>
      <p:ext uri="{BB962C8B-B14F-4D97-AF65-F5344CB8AC3E}">
        <p14:creationId xmlns:p14="http://schemas.microsoft.com/office/powerpoint/2010/main" val="4157499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p>
            <a:r>
              <a:rPr lang="en-US" dirty="0" smtClean="0"/>
              <a:t>CM Defined</a:t>
            </a:r>
            <a:endParaRPr lang="en-US" dirty="0"/>
          </a:p>
        </p:txBody>
      </p:sp>
      <p:sp>
        <p:nvSpPr>
          <p:cNvPr id="3" name="Content Placeholder 2"/>
          <p:cNvSpPr>
            <a:spLocks noGrp="1"/>
          </p:cNvSpPr>
          <p:nvPr>
            <p:ph type="body" sz="quarter" idx="10"/>
          </p:nvPr>
        </p:nvSpPr>
        <p:spPr>
          <a:xfrm>
            <a:off x="519112" y="2377440"/>
            <a:ext cx="11149013" cy="2174240"/>
          </a:xfrm>
        </p:spPr>
        <p:txBody>
          <a:bodyPr>
            <a:normAutofit/>
          </a:bodyPr>
          <a:lstStyle/>
          <a:p>
            <a:pPr>
              <a:lnSpc>
                <a:spcPct val="200000"/>
              </a:lnSpc>
            </a:pPr>
            <a:r>
              <a:rPr lang="en-US" sz="2200" dirty="0" smtClean="0">
                <a:cs typeface="Arial" charset="0"/>
              </a:rPr>
              <a:t>A field of management that focuses on establishing and maintaining consistency of a system's or product's performance and its functional and physical attributes with its requirements, design, and operational information throughout its life. </a:t>
            </a:r>
          </a:p>
          <a:p>
            <a:pPr>
              <a:lnSpc>
                <a:spcPct val="200000"/>
              </a:lnSpc>
            </a:pPr>
            <a:endParaRPr lang="en-US" sz="2200" dirty="0"/>
          </a:p>
        </p:txBody>
      </p:sp>
    </p:spTree>
    <p:extLst>
      <p:ext uri="{BB962C8B-B14F-4D97-AF65-F5344CB8AC3E}">
        <p14:creationId xmlns:p14="http://schemas.microsoft.com/office/powerpoint/2010/main" val="2446096969"/>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CM Standards</a:t>
            </a:r>
            <a:endParaRPr lang="en-US" dirty="0"/>
          </a:p>
        </p:txBody>
      </p:sp>
      <p:sp>
        <p:nvSpPr>
          <p:cNvPr id="3" name="Content Placeholder 2"/>
          <p:cNvSpPr>
            <a:spLocks noGrp="1"/>
          </p:cNvSpPr>
          <p:nvPr>
            <p:ph type="body" sz="quarter" idx="10"/>
          </p:nvPr>
        </p:nvSpPr>
        <p:spPr/>
        <p:txBody>
          <a:bodyPr>
            <a:normAutofit fontScale="70000" lnSpcReduction="20000"/>
          </a:bodyPr>
          <a:lstStyle/>
          <a:p>
            <a:pPr>
              <a:lnSpc>
                <a:spcPct val="120000"/>
              </a:lnSpc>
            </a:pPr>
            <a:r>
              <a:rPr lang="en-US" dirty="0" smtClean="0">
                <a:cs typeface="Arial" charset="0"/>
              </a:rPr>
              <a:t>IEEE Std. 1042-1987 Guide to Software Configuration Management </a:t>
            </a:r>
          </a:p>
          <a:p>
            <a:pPr>
              <a:lnSpc>
                <a:spcPct val="120000"/>
              </a:lnSpc>
            </a:pPr>
            <a:r>
              <a:rPr lang="en-US" dirty="0" smtClean="0">
                <a:cs typeface="Arial" charset="0"/>
              </a:rPr>
              <a:t>IEEE Std. 12207 Software Lifecycle Process Standards</a:t>
            </a:r>
          </a:p>
          <a:p>
            <a:pPr>
              <a:lnSpc>
                <a:spcPct val="120000"/>
              </a:lnSpc>
            </a:pPr>
            <a:r>
              <a:rPr lang="en-US" dirty="0" smtClean="0">
                <a:cs typeface="Arial" charset="0"/>
              </a:rPr>
              <a:t>MIL-HDBK-61A Configuration Management Guidance 7 Feb 2001 </a:t>
            </a:r>
          </a:p>
          <a:p>
            <a:pPr>
              <a:lnSpc>
                <a:spcPct val="120000"/>
              </a:lnSpc>
            </a:pPr>
            <a:r>
              <a:rPr lang="en-US" dirty="0" smtClean="0">
                <a:cs typeface="Arial" charset="0"/>
              </a:rPr>
              <a:t>ISO 10007 Quality management - Guidelines for Configuration Management </a:t>
            </a:r>
          </a:p>
          <a:p>
            <a:pPr>
              <a:lnSpc>
                <a:spcPct val="120000"/>
              </a:lnSpc>
            </a:pPr>
            <a:r>
              <a:rPr lang="en-US" dirty="0" smtClean="0">
                <a:cs typeface="Arial" charset="0"/>
              </a:rPr>
              <a:t>GEIA-HB-649 - Implementation Guide for Configuration Management </a:t>
            </a:r>
          </a:p>
          <a:p>
            <a:pPr>
              <a:lnSpc>
                <a:spcPct val="120000"/>
              </a:lnSpc>
            </a:pPr>
            <a:r>
              <a:rPr lang="en-US" dirty="0" smtClean="0">
                <a:cs typeface="Arial" charset="0"/>
              </a:rPr>
              <a:t>ANSI/EIA-649-1998 National Consensus Standard for Configuration Management </a:t>
            </a:r>
          </a:p>
          <a:p>
            <a:pPr>
              <a:lnSpc>
                <a:spcPct val="120000"/>
              </a:lnSpc>
            </a:pPr>
            <a:r>
              <a:rPr lang="en-US" dirty="0" smtClean="0">
                <a:cs typeface="Arial" charset="0"/>
              </a:rPr>
              <a:t>EIA-836 Consensus Standard for Configuration Management Data Exchange and Interoperability </a:t>
            </a:r>
          </a:p>
          <a:p>
            <a:pPr>
              <a:lnSpc>
                <a:spcPct val="120000"/>
              </a:lnSpc>
            </a:pPr>
            <a:r>
              <a:rPr lang="en-US" dirty="0" smtClean="0">
                <a:cs typeface="Arial" charset="0"/>
              </a:rPr>
              <a:t>ANSI/EIA-632-1998 Processes for Engineering a System </a:t>
            </a:r>
          </a:p>
          <a:p>
            <a:pPr>
              <a:lnSpc>
                <a:spcPct val="120000"/>
              </a:lnSpc>
            </a:pPr>
            <a:r>
              <a:rPr lang="en-US" dirty="0" smtClean="0">
                <a:cs typeface="Arial" charset="0"/>
              </a:rPr>
              <a:t>The Systems Engineering Process (SEP) </a:t>
            </a:r>
          </a:p>
          <a:p>
            <a:pPr>
              <a:lnSpc>
                <a:spcPct val="120000"/>
              </a:lnSpc>
            </a:pPr>
            <a:endParaRPr lang="en-US" dirty="0"/>
          </a:p>
        </p:txBody>
      </p:sp>
    </p:spTree>
    <p:extLst>
      <p:ext uri="{BB962C8B-B14F-4D97-AF65-F5344CB8AC3E}">
        <p14:creationId xmlns:p14="http://schemas.microsoft.com/office/powerpoint/2010/main" val="1829459464"/>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CM Purpose and Effects</a:t>
            </a:r>
            <a:endParaRPr lang="en-US" dirty="0"/>
          </a:p>
        </p:txBody>
      </p:sp>
      <p:sp>
        <p:nvSpPr>
          <p:cNvPr id="3" name="Content Placeholder 2"/>
          <p:cNvSpPr>
            <a:spLocks noGrp="1"/>
          </p:cNvSpPr>
          <p:nvPr>
            <p:ph type="body" sz="quarter" idx="10"/>
          </p:nvPr>
        </p:nvSpPr>
        <p:spPr/>
        <p:txBody>
          <a:bodyPr>
            <a:noAutofit/>
          </a:bodyPr>
          <a:lstStyle/>
          <a:p>
            <a:pPr>
              <a:lnSpc>
                <a:spcPct val="150000"/>
              </a:lnSpc>
            </a:pPr>
            <a:r>
              <a:rPr lang="en-US" sz="2200" dirty="0" smtClean="0">
                <a:cs typeface="Arial" charset="0"/>
              </a:rPr>
              <a:t>Gives managers and stakeholders the ability to identify and understand the entire makeup of a system as it is being developed, managed, and maintained</a:t>
            </a:r>
          </a:p>
          <a:p>
            <a:pPr lvl="1">
              <a:lnSpc>
                <a:spcPct val="150000"/>
              </a:lnSpc>
            </a:pPr>
            <a:r>
              <a:rPr lang="en-US" sz="2200" dirty="0" smtClean="0">
                <a:cs typeface="Arial" charset="0"/>
              </a:rPr>
              <a:t>Focus on verification of requirements fulfillment</a:t>
            </a:r>
          </a:p>
          <a:p>
            <a:pPr lvl="1">
              <a:lnSpc>
                <a:spcPct val="150000"/>
              </a:lnSpc>
            </a:pPr>
            <a:r>
              <a:rPr lang="en-US" sz="2200" dirty="0" smtClean="0">
                <a:cs typeface="Arial" charset="0"/>
              </a:rPr>
              <a:t>CM products permit accurate integration of product with support artifacts for operation, maintenance, and integration</a:t>
            </a:r>
          </a:p>
          <a:p>
            <a:pPr>
              <a:lnSpc>
                <a:spcPct val="150000"/>
              </a:lnSpc>
            </a:pPr>
            <a:r>
              <a:rPr lang="en-US" sz="2200" dirty="0" smtClean="0">
                <a:cs typeface="Arial" charset="0"/>
              </a:rPr>
              <a:t>Provides for product assurance of performance, documentation and predictability</a:t>
            </a:r>
          </a:p>
          <a:p>
            <a:pPr>
              <a:lnSpc>
                <a:spcPct val="150000"/>
              </a:lnSpc>
            </a:pPr>
            <a:r>
              <a:rPr lang="en-US" sz="2200" dirty="0" smtClean="0">
                <a:cs typeface="Arial" charset="0"/>
              </a:rPr>
              <a:t>Controls and accounts for the functional and physical characteristics worldwide to ensure</a:t>
            </a:r>
          </a:p>
          <a:p>
            <a:pPr lvl="1">
              <a:lnSpc>
                <a:spcPct val="150000"/>
              </a:lnSpc>
            </a:pPr>
            <a:r>
              <a:rPr lang="en-US" sz="2200" dirty="0" smtClean="0">
                <a:cs typeface="Arial" charset="0"/>
              </a:rPr>
              <a:t>Satisfaction of functional requirements</a:t>
            </a:r>
          </a:p>
          <a:p>
            <a:pPr>
              <a:lnSpc>
                <a:spcPct val="150000"/>
              </a:lnSpc>
            </a:pPr>
            <a:endParaRPr lang="en-US" sz="2200" dirty="0"/>
          </a:p>
        </p:txBody>
      </p:sp>
    </p:spTree>
    <p:extLst>
      <p:ext uri="{BB962C8B-B14F-4D97-AF65-F5344CB8AC3E}">
        <p14:creationId xmlns:p14="http://schemas.microsoft.com/office/powerpoint/2010/main" val="545098383"/>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cs typeface="Arial" charset="0"/>
              </a:rPr>
              <a:t>Relating CM to the Systems Engineering Process</a:t>
            </a:r>
            <a:endParaRPr lang="en-US" dirty="0"/>
          </a:p>
        </p:txBody>
      </p:sp>
      <p:sp>
        <p:nvSpPr>
          <p:cNvPr id="27" name="Oval 3"/>
          <p:cNvSpPr>
            <a:spLocks noChangeArrowheads="1"/>
          </p:cNvSpPr>
          <p:nvPr/>
        </p:nvSpPr>
        <p:spPr bwMode="auto">
          <a:xfrm>
            <a:off x="2389095" y="2087564"/>
            <a:ext cx="6720783" cy="3527425"/>
          </a:xfrm>
          <a:prstGeom prst="ellipse">
            <a:avLst/>
          </a:prstGeom>
          <a:solidFill>
            <a:srgbClr val="FFFF99"/>
          </a:solidFill>
          <a:ln w="28575" algn="ctr">
            <a:solidFill>
              <a:schemeClr val="tx1"/>
            </a:solidFill>
            <a:round/>
            <a:headEnd/>
            <a:tailEnd type="triangle" w="med" len="med"/>
          </a:ln>
          <a:effectLst>
            <a:outerShdw dist="35921" dir="2700000" algn="ctr" rotWithShape="0">
              <a:schemeClr val="folHlink"/>
            </a:outerShdw>
          </a:effectLst>
        </p:spPr>
        <p:txBody>
          <a:bodyPr anchor="ctr"/>
          <a:lstStyle/>
          <a:p>
            <a:pPr algn="r" eaLnBrk="0" hangingPunct="0">
              <a:defRPr/>
            </a:pPr>
            <a:endParaRPr lang="en-US"/>
          </a:p>
        </p:txBody>
      </p:sp>
      <p:sp>
        <p:nvSpPr>
          <p:cNvPr id="28" name="Oval 27"/>
          <p:cNvSpPr/>
          <p:nvPr/>
        </p:nvSpPr>
        <p:spPr bwMode="auto">
          <a:xfrm>
            <a:off x="6413947" y="2559051"/>
            <a:ext cx="1724633" cy="849313"/>
          </a:xfrm>
          <a:prstGeom prst="ellipse">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System Analysis &amp; Control</a:t>
            </a:r>
          </a:p>
        </p:txBody>
      </p:sp>
      <p:sp>
        <p:nvSpPr>
          <p:cNvPr id="29" name="Rounded Rectangle 28"/>
          <p:cNvSpPr/>
          <p:nvPr/>
        </p:nvSpPr>
        <p:spPr bwMode="auto">
          <a:xfrm>
            <a:off x="3582585" y="2936875"/>
            <a:ext cx="1441074" cy="452438"/>
          </a:xfrm>
          <a:prstGeom prst="roundRect">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Requirements</a:t>
            </a:r>
            <a:br>
              <a:rPr lang="en-US" sz="1200" dirty="0">
                <a:solidFill>
                  <a:srgbClr val="151C77"/>
                </a:solidFill>
                <a:latin typeface="Arial Narrow" pitchFamily="34" charset="0"/>
              </a:rPr>
            </a:br>
            <a:r>
              <a:rPr lang="en-US" sz="1200" dirty="0">
                <a:solidFill>
                  <a:srgbClr val="151C77"/>
                </a:solidFill>
                <a:latin typeface="Arial Narrow" pitchFamily="34" charset="0"/>
              </a:rPr>
              <a:t>Analysis</a:t>
            </a:r>
          </a:p>
        </p:txBody>
      </p:sp>
      <p:sp>
        <p:nvSpPr>
          <p:cNvPr id="30" name="Rounded Rectangle 29"/>
          <p:cNvSpPr/>
          <p:nvPr/>
        </p:nvSpPr>
        <p:spPr bwMode="auto">
          <a:xfrm>
            <a:off x="6532449" y="4521200"/>
            <a:ext cx="1328921" cy="452438"/>
          </a:xfrm>
          <a:prstGeom prst="roundRect">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Synthesis</a:t>
            </a:r>
          </a:p>
        </p:txBody>
      </p:sp>
      <p:sp>
        <p:nvSpPr>
          <p:cNvPr id="31" name="Rounded Rectangle 30"/>
          <p:cNvSpPr/>
          <p:nvPr/>
        </p:nvSpPr>
        <p:spPr bwMode="auto">
          <a:xfrm>
            <a:off x="4776074" y="3759200"/>
            <a:ext cx="1934130" cy="452438"/>
          </a:xfrm>
          <a:prstGeom prst="roundRect">
            <a:avLst/>
          </a:prstGeom>
          <a:ln>
            <a:headEnd type="none" w="med" len="med"/>
            <a:tailEnd type="triangle" w="med" len="me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Functional</a:t>
            </a:r>
            <a:br>
              <a:rPr lang="en-US" sz="1200" dirty="0">
                <a:solidFill>
                  <a:srgbClr val="151C77"/>
                </a:solidFill>
                <a:latin typeface="Arial Narrow" pitchFamily="34" charset="0"/>
              </a:rPr>
            </a:br>
            <a:r>
              <a:rPr lang="en-US" sz="1200" dirty="0">
                <a:solidFill>
                  <a:srgbClr val="151C77"/>
                </a:solidFill>
                <a:latin typeface="Arial Narrow" pitchFamily="34" charset="0"/>
              </a:rPr>
              <a:t>Analysis/Allocation</a:t>
            </a:r>
          </a:p>
        </p:txBody>
      </p:sp>
      <p:sp>
        <p:nvSpPr>
          <p:cNvPr id="32" name="Rectangle 31"/>
          <p:cNvSpPr/>
          <p:nvPr/>
        </p:nvSpPr>
        <p:spPr bwMode="auto">
          <a:xfrm>
            <a:off x="1477049" y="1625600"/>
            <a:ext cx="1798698" cy="636588"/>
          </a:xfrm>
          <a:prstGeom prst="rect">
            <a:avLst/>
          </a:prstGeom>
          <a:ln>
            <a:headEnd type="none" w="med" len="med"/>
            <a:tailEnd type="triangle" w="med" len="me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Customer Needs</a:t>
            </a:r>
          </a:p>
          <a:p>
            <a:pPr algn="ctr" eaLnBrk="0" hangingPunct="0">
              <a:defRPr/>
            </a:pPr>
            <a:r>
              <a:rPr lang="en-US" sz="1200" dirty="0">
                <a:solidFill>
                  <a:srgbClr val="151C77"/>
                </a:solidFill>
                <a:latin typeface="Arial Narrow" pitchFamily="34" charset="0"/>
              </a:rPr>
              <a:t>Requirements</a:t>
            </a:r>
          </a:p>
        </p:txBody>
      </p:sp>
      <p:cxnSp>
        <p:nvCxnSpPr>
          <p:cNvPr id="33" name="Shape 10"/>
          <p:cNvCxnSpPr>
            <a:stCxn id="31" idx="3"/>
            <a:endCxn id="30" idx="0"/>
          </p:cNvCxnSpPr>
          <p:nvPr/>
        </p:nvCxnSpPr>
        <p:spPr bwMode="auto">
          <a:xfrm>
            <a:off x="6710203" y="3986214"/>
            <a:ext cx="486707" cy="534987"/>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4" name="Shape 12"/>
          <p:cNvCxnSpPr>
            <a:stCxn id="30" idx="1"/>
            <a:endCxn id="31" idx="2"/>
          </p:cNvCxnSpPr>
          <p:nvPr/>
        </p:nvCxnSpPr>
        <p:spPr bwMode="auto">
          <a:xfrm rot="10800000">
            <a:off x="5743137" y="4211639"/>
            <a:ext cx="789312" cy="536575"/>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5" name="Shape 14"/>
          <p:cNvCxnSpPr>
            <a:endCxn id="29" idx="1"/>
          </p:cNvCxnSpPr>
          <p:nvPr/>
        </p:nvCxnSpPr>
        <p:spPr bwMode="auto">
          <a:xfrm rot="10800000">
            <a:off x="3582584" y="3163889"/>
            <a:ext cx="2954097" cy="1722437"/>
          </a:xfrm>
          <a:prstGeom prst="bentConnector3">
            <a:avLst>
              <a:gd name="adj1" fmla="val 110313"/>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6" name="Shape 20"/>
          <p:cNvCxnSpPr>
            <a:stCxn id="29" idx="3"/>
            <a:endCxn id="31" idx="0"/>
          </p:cNvCxnSpPr>
          <p:nvPr/>
        </p:nvCxnSpPr>
        <p:spPr bwMode="auto">
          <a:xfrm>
            <a:off x="5023658" y="3163888"/>
            <a:ext cx="719479" cy="595312"/>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7" name="Shape 22"/>
          <p:cNvCxnSpPr>
            <a:stCxn id="31" idx="1"/>
            <a:endCxn id="29" idx="2"/>
          </p:cNvCxnSpPr>
          <p:nvPr/>
        </p:nvCxnSpPr>
        <p:spPr bwMode="auto">
          <a:xfrm rot="10800000">
            <a:off x="4302063" y="3389313"/>
            <a:ext cx="474010" cy="596900"/>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38" name="Straight Arrow Connector 37"/>
          <p:cNvCxnSpPr/>
          <p:nvPr/>
        </p:nvCxnSpPr>
        <p:spPr bwMode="auto">
          <a:xfrm rot="5400000">
            <a:off x="7004723" y="3946528"/>
            <a:ext cx="1146175" cy="12697"/>
          </a:xfrm>
          <a:prstGeom prst="straightConnector1">
            <a:avLst/>
          </a:prstGeom>
          <a:ln w="19050">
            <a:headEnd type="arrow"/>
            <a:tailEnd type="arrow"/>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a:stCxn id="28" idx="3"/>
          </p:cNvCxnSpPr>
          <p:nvPr/>
        </p:nvCxnSpPr>
        <p:spPr bwMode="auto">
          <a:xfrm rot="5400000">
            <a:off x="6145401" y="3246247"/>
            <a:ext cx="484187" cy="560771"/>
          </a:xfrm>
          <a:prstGeom prst="straightConnector1">
            <a:avLst/>
          </a:prstGeom>
          <a:ln w="19050">
            <a:headEnd type="arrow"/>
            <a:tailEnd type="arrow"/>
          </a:ln>
        </p:spPr>
        <p:style>
          <a:lnRef idx="1">
            <a:schemeClr val="accent2"/>
          </a:lnRef>
          <a:fillRef idx="0">
            <a:schemeClr val="accent2"/>
          </a:fillRef>
          <a:effectRef idx="0">
            <a:schemeClr val="accent2"/>
          </a:effectRef>
          <a:fontRef idx="minor">
            <a:schemeClr val="tx1"/>
          </a:fontRef>
        </p:style>
      </p:cxnSp>
      <p:cxnSp>
        <p:nvCxnSpPr>
          <p:cNvPr id="40" name="Straight Arrow Connector 39"/>
          <p:cNvCxnSpPr>
            <a:stCxn id="28" idx="2"/>
          </p:cNvCxnSpPr>
          <p:nvPr/>
        </p:nvCxnSpPr>
        <p:spPr bwMode="auto">
          <a:xfrm rot="10800000" flipV="1">
            <a:off x="5010962" y="2982913"/>
            <a:ext cx="1402985" cy="0"/>
          </a:xfrm>
          <a:prstGeom prst="straightConnector1">
            <a:avLst/>
          </a:prstGeom>
          <a:ln w="19050">
            <a:headEnd type="arrow"/>
            <a:tailEnd type="arrow"/>
          </a:ln>
        </p:spPr>
        <p:style>
          <a:lnRef idx="1">
            <a:schemeClr val="accent2"/>
          </a:lnRef>
          <a:fillRef idx="0">
            <a:schemeClr val="accent2"/>
          </a:fillRef>
          <a:effectRef idx="0">
            <a:schemeClr val="accent2"/>
          </a:effectRef>
          <a:fontRef idx="minor">
            <a:schemeClr val="tx1"/>
          </a:fontRef>
        </p:style>
      </p:cxnSp>
      <p:sp>
        <p:nvSpPr>
          <p:cNvPr id="41" name="TextBox 32"/>
          <p:cNvSpPr txBox="1">
            <a:spLocks noChangeArrowheads="1"/>
          </p:cNvSpPr>
          <p:nvPr/>
        </p:nvSpPr>
        <p:spPr bwMode="auto">
          <a:xfrm>
            <a:off x="4001576" y="4637089"/>
            <a:ext cx="8013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Verification</a:t>
            </a:r>
          </a:p>
        </p:txBody>
      </p:sp>
      <p:sp>
        <p:nvSpPr>
          <p:cNvPr id="42" name="TextBox 33"/>
          <p:cNvSpPr txBox="1">
            <a:spLocks noChangeArrowheads="1"/>
          </p:cNvSpPr>
          <p:nvPr/>
        </p:nvSpPr>
        <p:spPr bwMode="auto">
          <a:xfrm>
            <a:off x="5829899" y="4225926"/>
            <a:ext cx="89479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Design Loop</a:t>
            </a:r>
          </a:p>
        </p:txBody>
      </p:sp>
      <p:sp>
        <p:nvSpPr>
          <p:cNvPr id="43" name="TextBox 34"/>
          <p:cNvSpPr txBox="1">
            <a:spLocks noChangeArrowheads="1"/>
          </p:cNvSpPr>
          <p:nvPr/>
        </p:nvSpPr>
        <p:spPr bwMode="auto">
          <a:xfrm>
            <a:off x="4266090" y="3403601"/>
            <a:ext cx="10070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Requirements </a:t>
            </a:r>
            <a:br>
              <a:rPr lang="en-US" sz="1200">
                <a:latin typeface="Arial Narrow" pitchFamily="34" charset="0"/>
              </a:rPr>
            </a:br>
            <a:r>
              <a:rPr lang="en-US" sz="1200">
                <a:latin typeface="Arial Narrow" pitchFamily="34" charset="0"/>
              </a:rPr>
              <a:t>Loop</a:t>
            </a:r>
          </a:p>
        </p:txBody>
      </p:sp>
      <p:cxnSp>
        <p:nvCxnSpPr>
          <p:cNvPr id="44" name="Shape 37"/>
          <p:cNvCxnSpPr>
            <a:cxnSpLocks noChangeShapeType="1"/>
            <a:stCxn id="32" idx="3"/>
            <a:endCxn id="29" idx="0"/>
          </p:cNvCxnSpPr>
          <p:nvPr/>
        </p:nvCxnSpPr>
        <p:spPr bwMode="auto">
          <a:xfrm>
            <a:off x="3275747" y="1944689"/>
            <a:ext cx="1026317" cy="992187"/>
          </a:xfrm>
          <a:prstGeom prst="bentConnector2">
            <a:avLst/>
          </a:prstGeom>
          <a:noFill/>
          <a:ln w="28575" algn="ctr">
            <a:solidFill>
              <a:schemeClr val="tx1"/>
            </a:solidFill>
            <a:round/>
            <a:headEnd/>
            <a:tailEnd type="arrow" w="med" len="med"/>
          </a:ln>
          <a:effectLst>
            <a:outerShdw dist="35921" dir="2700000" algn="ctr" rotWithShape="0">
              <a:schemeClr val="folHlink"/>
            </a:outerShdw>
          </a:effectLst>
        </p:spPr>
      </p:cxnSp>
      <p:sp>
        <p:nvSpPr>
          <p:cNvPr id="45" name="TextBox 38"/>
          <p:cNvSpPr txBox="1">
            <a:spLocks noChangeArrowheads="1"/>
          </p:cNvSpPr>
          <p:nvPr/>
        </p:nvSpPr>
        <p:spPr bwMode="auto">
          <a:xfrm>
            <a:off x="3453501" y="2008188"/>
            <a:ext cx="4667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Input</a:t>
            </a:r>
          </a:p>
        </p:txBody>
      </p:sp>
      <p:sp>
        <p:nvSpPr>
          <p:cNvPr id="46" name="Rectangle 45"/>
          <p:cNvSpPr/>
          <p:nvPr/>
        </p:nvSpPr>
        <p:spPr bwMode="auto">
          <a:xfrm>
            <a:off x="9325722" y="4992689"/>
            <a:ext cx="1798698" cy="636587"/>
          </a:xfrm>
          <a:prstGeom prst="rect">
            <a:avLst/>
          </a:prstGeom>
          <a:ln>
            <a:headEnd type="none" w="med" len="med"/>
            <a:tailEnd type="triangle" w="med" len="me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defRPr/>
            </a:pPr>
            <a:r>
              <a:rPr lang="en-US" sz="1200" dirty="0">
                <a:solidFill>
                  <a:srgbClr val="151C77"/>
                </a:solidFill>
                <a:latin typeface="Arial Narrow" pitchFamily="34" charset="0"/>
              </a:rPr>
              <a:t>Configuration</a:t>
            </a:r>
          </a:p>
          <a:p>
            <a:pPr algn="ctr" eaLnBrk="0" hangingPunct="0">
              <a:defRPr/>
            </a:pPr>
            <a:r>
              <a:rPr lang="en-US" sz="1200" dirty="0">
                <a:solidFill>
                  <a:srgbClr val="151C77"/>
                </a:solidFill>
                <a:latin typeface="Arial Narrow" pitchFamily="34" charset="0"/>
              </a:rPr>
              <a:t>Documentation</a:t>
            </a:r>
          </a:p>
        </p:txBody>
      </p:sp>
      <p:sp>
        <p:nvSpPr>
          <p:cNvPr id="47" name="TextBox 40"/>
          <p:cNvSpPr txBox="1">
            <a:spLocks noChangeArrowheads="1"/>
          </p:cNvSpPr>
          <p:nvPr/>
        </p:nvSpPr>
        <p:spPr bwMode="auto">
          <a:xfrm>
            <a:off x="4420567" y="2244725"/>
            <a:ext cx="212109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600" dirty="0">
                <a:solidFill>
                  <a:schemeClr val="bg1"/>
                </a:solidFill>
              </a:rPr>
              <a:t>Systems Engineering</a:t>
            </a:r>
            <a:br>
              <a:rPr lang="en-US" sz="1600" dirty="0">
                <a:solidFill>
                  <a:schemeClr val="bg1"/>
                </a:solidFill>
              </a:rPr>
            </a:br>
            <a:r>
              <a:rPr lang="en-US" sz="1600" dirty="0">
                <a:solidFill>
                  <a:schemeClr val="bg1"/>
                </a:solidFill>
              </a:rPr>
              <a:t>Process</a:t>
            </a:r>
          </a:p>
        </p:txBody>
      </p:sp>
      <p:cxnSp>
        <p:nvCxnSpPr>
          <p:cNvPr id="48" name="Shape 42"/>
          <p:cNvCxnSpPr>
            <a:cxnSpLocks noChangeShapeType="1"/>
            <a:stCxn id="27" idx="5"/>
            <a:endCxn id="46" idx="1"/>
          </p:cNvCxnSpPr>
          <p:nvPr/>
        </p:nvCxnSpPr>
        <p:spPr bwMode="auto">
          <a:xfrm rot="16200000" flipH="1">
            <a:off x="8620234" y="4604700"/>
            <a:ext cx="211138" cy="1199838"/>
          </a:xfrm>
          <a:prstGeom prst="bentConnector4">
            <a:avLst>
              <a:gd name="adj1" fmla="val 107880"/>
              <a:gd name="adj2" fmla="val 91023"/>
            </a:avLst>
          </a:prstGeom>
          <a:noFill/>
          <a:ln w="28575" algn="ctr">
            <a:solidFill>
              <a:schemeClr val="tx1"/>
            </a:solidFill>
            <a:round/>
            <a:headEnd/>
            <a:tailEnd type="arrow" w="med" len="med"/>
          </a:ln>
          <a:effectLst>
            <a:outerShdw dist="35921" dir="2700000" algn="ctr" rotWithShape="0">
              <a:schemeClr val="folHlink"/>
            </a:outerShdw>
          </a:effectLst>
        </p:spPr>
      </p:cxnSp>
      <p:sp>
        <p:nvSpPr>
          <p:cNvPr id="49" name="TextBox 45"/>
          <p:cNvSpPr txBox="1">
            <a:spLocks noChangeArrowheads="1"/>
          </p:cNvSpPr>
          <p:nvPr/>
        </p:nvSpPr>
        <p:spPr bwMode="auto">
          <a:xfrm>
            <a:off x="8348076" y="5043489"/>
            <a:ext cx="5645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eaLnBrk="1" hangingPunct="1"/>
            <a:r>
              <a:rPr lang="en-US" sz="1200">
                <a:latin typeface="Arial Narrow" pitchFamily="34" charset="0"/>
              </a:rPr>
              <a:t>Output</a:t>
            </a:r>
          </a:p>
        </p:txBody>
      </p:sp>
    </p:spTree>
    <p:extLst>
      <p:ext uri="{BB962C8B-B14F-4D97-AF65-F5344CB8AC3E}">
        <p14:creationId xmlns:p14="http://schemas.microsoft.com/office/powerpoint/2010/main" val="4262650074"/>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Arial" charset="0"/>
              </a:rPr>
              <a:t>CM Benefits</a:t>
            </a:r>
            <a:endParaRPr lang="en-US" dirty="0"/>
          </a:p>
        </p:txBody>
      </p:sp>
      <p:sp>
        <p:nvSpPr>
          <p:cNvPr id="3" name="Content Placeholder 2"/>
          <p:cNvSpPr>
            <a:spLocks noGrp="1"/>
          </p:cNvSpPr>
          <p:nvPr>
            <p:ph type="body" sz="quarter" idx="10"/>
          </p:nvPr>
        </p:nvSpPr>
        <p:spPr/>
        <p:txBody>
          <a:bodyPr>
            <a:normAutofit/>
          </a:bodyPr>
          <a:lstStyle/>
          <a:p>
            <a:r>
              <a:rPr lang="en-US" sz="2400" dirty="0" smtClean="0">
                <a:cs typeface="Arial" charset="0"/>
              </a:rPr>
              <a:t>CM principles are at the heart of sound business practices and provide:</a:t>
            </a:r>
          </a:p>
          <a:p>
            <a:pPr lvl="1"/>
            <a:r>
              <a:rPr lang="en-US" sz="2400" dirty="0" smtClean="0">
                <a:cs typeface="Arial" charset="0"/>
              </a:rPr>
              <a:t>A single description for acquisition and operation of a product, its components, and its outputs</a:t>
            </a:r>
          </a:p>
          <a:p>
            <a:pPr lvl="1"/>
            <a:r>
              <a:rPr lang="en-US" sz="2400" dirty="0" smtClean="0">
                <a:cs typeface="Arial" charset="0"/>
              </a:rPr>
              <a:t>Orderly identification of product and component attributes</a:t>
            </a:r>
          </a:p>
          <a:p>
            <a:pPr lvl="1"/>
            <a:r>
              <a:rPr lang="en-US" sz="2400" dirty="0" smtClean="0">
                <a:cs typeface="Arial" charset="0"/>
              </a:rPr>
              <a:t>Managed Control of product information and changes which improve its capabilities</a:t>
            </a:r>
          </a:p>
          <a:p>
            <a:pPr lvl="1"/>
            <a:r>
              <a:rPr lang="en-US" sz="2400" dirty="0" smtClean="0">
                <a:cs typeface="Arial" charset="0"/>
              </a:rPr>
              <a:t>Reduction in costly errors caused by ad hoc, erratic changes</a:t>
            </a:r>
          </a:p>
          <a:p>
            <a:pPr lvl="1"/>
            <a:r>
              <a:rPr lang="en-US" sz="2400" dirty="0" smtClean="0">
                <a:cs typeface="Arial" charset="0"/>
              </a:rPr>
              <a:t>Reductions in cost, risk, and liability</a:t>
            </a:r>
          </a:p>
          <a:p>
            <a:pPr lvl="1"/>
            <a:r>
              <a:rPr lang="en-US" sz="2400" dirty="0" smtClean="0">
                <a:cs typeface="Arial" charset="0"/>
              </a:rPr>
              <a:t>Consistency across functional user domain</a:t>
            </a:r>
          </a:p>
          <a:p>
            <a:pPr lvl="1"/>
            <a:r>
              <a:rPr lang="en-US" sz="2400" dirty="0" smtClean="0">
                <a:cs typeface="Arial" charset="0"/>
              </a:rPr>
              <a:t>Extension of product life via managed evolution </a:t>
            </a:r>
          </a:p>
          <a:p>
            <a:pPr lvl="1"/>
            <a:r>
              <a:rPr lang="en-US" sz="2400" dirty="0" smtClean="0">
                <a:cs typeface="Arial" charset="0"/>
              </a:rPr>
              <a:t>High level of confidence in product information and data</a:t>
            </a:r>
          </a:p>
          <a:p>
            <a:endParaRPr lang="en-US" sz="2400" dirty="0"/>
          </a:p>
        </p:txBody>
      </p:sp>
    </p:spTree>
    <p:extLst>
      <p:ext uri="{BB962C8B-B14F-4D97-AF65-F5344CB8AC3E}">
        <p14:creationId xmlns:p14="http://schemas.microsoft.com/office/powerpoint/2010/main" val="3055570504"/>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1"/>
            <a:ext cx="11149013" cy="1440542"/>
          </a:xfrm>
        </p:spPr>
        <p:txBody>
          <a:bodyPr>
            <a:noAutofit/>
          </a:bodyPr>
          <a:lstStyle/>
          <a:p>
            <a:r>
              <a:rPr lang="en-US" dirty="0" smtClean="0">
                <a:cs typeface="Arial" charset="0"/>
              </a:rPr>
              <a:t>Consequences of Poor CM </a:t>
            </a:r>
            <a:endParaRPr lang="en-US" dirty="0"/>
          </a:p>
        </p:txBody>
      </p:sp>
      <p:sp>
        <p:nvSpPr>
          <p:cNvPr id="3" name="Content Placeholder 2"/>
          <p:cNvSpPr>
            <a:spLocks noGrp="1"/>
          </p:cNvSpPr>
          <p:nvPr>
            <p:ph type="body" sz="quarter" idx="10"/>
          </p:nvPr>
        </p:nvSpPr>
        <p:spPr>
          <a:xfrm>
            <a:off x="519114" y="1253613"/>
            <a:ext cx="11149012" cy="5375787"/>
          </a:xfrm>
        </p:spPr>
        <p:txBody>
          <a:bodyPr>
            <a:normAutofit fontScale="92500" lnSpcReduction="10000"/>
          </a:bodyPr>
          <a:lstStyle/>
          <a:p>
            <a:pPr>
              <a:lnSpc>
                <a:spcPct val="150000"/>
              </a:lnSpc>
              <a:buFont typeface="Arial" charset="0"/>
              <a:buNone/>
            </a:pPr>
            <a:r>
              <a:rPr lang="en-US" sz="2600" dirty="0" smtClean="0">
                <a:latin typeface="+mj-lt"/>
                <a:cs typeface="Arial" charset="0"/>
              </a:rPr>
              <a:t>The risk of: </a:t>
            </a:r>
          </a:p>
          <a:p>
            <a:pPr>
              <a:lnSpc>
                <a:spcPct val="150000"/>
              </a:lnSpc>
            </a:pPr>
            <a:r>
              <a:rPr lang="en-US" sz="2600" dirty="0" smtClean="0">
                <a:latin typeface="+mj-lt"/>
                <a:cs typeface="Arial" charset="0"/>
              </a:rPr>
              <a:t>Systems not built to actual customer requirements specifications</a:t>
            </a:r>
          </a:p>
          <a:p>
            <a:pPr>
              <a:lnSpc>
                <a:spcPct val="150000"/>
              </a:lnSpc>
            </a:pPr>
            <a:r>
              <a:rPr lang="en-US" sz="2600" dirty="0" smtClean="0">
                <a:latin typeface="+mj-lt"/>
                <a:cs typeface="Arial" charset="0"/>
              </a:rPr>
              <a:t>Cost and schedule impacts due to difficulty finding or fixing bugs</a:t>
            </a:r>
          </a:p>
          <a:p>
            <a:pPr>
              <a:lnSpc>
                <a:spcPct val="150000"/>
              </a:lnSpc>
            </a:pPr>
            <a:r>
              <a:rPr lang="en-US" sz="2600" dirty="0" smtClean="0">
                <a:latin typeface="+mj-lt"/>
                <a:cs typeface="Arial" charset="0"/>
              </a:rPr>
              <a:t>Different versions with the same problems</a:t>
            </a:r>
          </a:p>
          <a:p>
            <a:pPr>
              <a:lnSpc>
                <a:spcPct val="150000"/>
              </a:lnSpc>
            </a:pPr>
            <a:r>
              <a:rPr lang="en-US" sz="2600" dirty="0" smtClean="0">
                <a:latin typeface="+mj-lt"/>
                <a:cs typeface="Arial" charset="0"/>
              </a:rPr>
              <a:t>Unapproved changes being incorporated without documentation</a:t>
            </a:r>
          </a:p>
          <a:p>
            <a:pPr>
              <a:lnSpc>
                <a:spcPct val="150000"/>
              </a:lnSpc>
            </a:pPr>
            <a:r>
              <a:rPr lang="en-US" sz="2600" dirty="0" smtClean="0">
                <a:latin typeface="+mj-lt"/>
                <a:cs typeface="Arial" charset="0"/>
              </a:rPr>
              <a:t>Approved changes not incorporated</a:t>
            </a:r>
          </a:p>
          <a:p>
            <a:pPr>
              <a:lnSpc>
                <a:spcPct val="150000"/>
              </a:lnSpc>
            </a:pPr>
            <a:r>
              <a:rPr lang="en-US" sz="2600" dirty="0" smtClean="0">
                <a:latin typeface="+mj-lt"/>
                <a:cs typeface="Arial" charset="0"/>
              </a:rPr>
              <a:t>Quality problems</a:t>
            </a:r>
          </a:p>
          <a:p>
            <a:pPr>
              <a:lnSpc>
                <a:spcPct val="150000"/>
              </a:lnSpc>
            </a:pPr>
            <a:r>
              <a:rPr lang="en-US" sz="2600" dirty="0" smtClean="0">
                <a:latin typeface="+mj-lt"/>
                <a:cs typeface="Arial" charset="0"/>
              </a:rPr>
              <a:t>“Minor changes” that cause major problems</a:t>
            </a:r>
          </a:p>
          <a:p>
            <a:pPr>
              <a:lnSpc>
                <a:spcPct val="150000"/>
              </a:lnSpc>
            </a:pPr>
            <a:r>
              <a:rPr lang="en-US" sz="2600" dirty="0" smtClean="0">
                <a:latin typeface="+mj-lt"/>
                <a:cs typeface="Arial" charset="0"/>
              </a:rPr>
              <a:t>No clear record of what has been created</a:t>
            </a:r>
          </a:p>
          <a:p>
            <a:pPr>
              <a:lnSpc>
                <a:spcPct val="150000"/>
              </a:lnSpc>
            </a:pPr>
            <a:endParaRPr lang="en-US" sz="2000" dirty="0"/>
          </a:p>
        </p:txBody>
      </p:sp>
    </p:spTree>
    <p:extLst>
      <p:ext uri="{BB962C8B-B14F-4D97-AF65-F5344CB8AC3E}">
        <p14:creationId xmlns:p14="http://schemas.microsoft.com/office/powerpoint/2010/main" val="3892060324"/>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TechEd 2012_PPT_NEW LOGO">
  <a:themeElements>
    <a:clrScheme name="Custom 1">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FFFFFF"/>
      </a:hlink>
      <a:folHlink>
        <a:srgbClr val="FFFFF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57_TechEd_2012_Template_NZv1">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4.xml><?xml version="1.0" encoding="utf-8"?>
<a:theme xmlns:a="http://schemas.openxmlformats.org/drawingml/2006/main" name="Lync Template 2012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Lync_Template_2012_16x9_WHITE">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1_5-30055_Lync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TENZ 2012 Speaker Template v2">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2012-06-14T07:00:00+00:00</Event_x0020_End_x0020_Date>
    <Event_x0020_Start_x0020_Date xmlns="2295e2e7-0eeb-498e-8716-217bb2ee6ee3">2012-06-11T07:00:00+00:00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Props1.xml><?xml version="1.0" encoding="utf-8"?>
<ds:datastoreItem xmlns:ds="http://schemas.openxmlformats.org/officeDocument/2006/customXml" ds:itemID="{EF1FE425-EA36-4D8C-A967-84CE3BED24D2}">
  <ds:schemaRefs>
    <ds:schemaRef ds:uri="http://schemas.microsoft.com/sharepoint/v3/contenttype/forms"/>
  </ds:schemaRefs>
</ds:datastoreItem>
</file>

<file path=customXml/itemProps2.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D92E10-3D8B-4831-9584-7BC82972C8E2}">
  <ds:schemaRefs>
    <ds:schemaRef ds:uri="http://purl.org/dc/dcmitype/"/>
    <ds:schemaRef ds:uri="8b529f77-48ab-4581-b468-93f09345b8aa"/>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http://purl.org/dc/elements/1.1/"/>
    <ds:schemaRef ds:uri="http://schemas.openxmlformats.org/package/2006/metadata/core-properties"/>
    <ds:schemaRef ds:uri="2295e2e7-0eeb-498e-8716-217bb2ee6ee3"/>
    <ds:schemaRef ds:uri="http://purl.org/dc/terms/"/>
  </ds:schemaRefs>
</ds:datastoreItem>
</file>

<file path=docProps/app.xml><?xml version="1.0" encoding="utf-8"?>
<Properties xmlns="http://schemas.openxmlformats.org/officeDocument/2006/extended-properties" xmlns:vt="http://schemas.openxmlformats.org/officeDocument/2006/docPropsVTypes">
  <Template>TechEd 2012_PPT_NEW LOGO</Template>
  <TotalTime>2285</TotalTime>
  <Words>3055</Words>
  <Application>Microsoft Office PowerPoint</Application>
  <PresentationFormat>Custom</PresentationFormat>
  <Paragraphs>397</Paragraphs>
  <Slides>37</Slides>
  <Notes>10</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37</vt:i4>
      </vt:variant>
    </vt:vector>
  </HeadingPairs>
  <TitlesOfParts>
    <vt:vector size="51" baseType="lpstr">
      <vt:lpstr>Arial</vt:lpstr>
      <vt:lpstr>Arial Narrow</vt:lpstr>
      <vt:lpstr>Calibri</vt:lpstr>
      <vt:lpstr>Consolas</vt:lpstr>
      <vt:lpstr>Segoe UI</vt:lpstr>
      <vt:lpstr>Segoe UI Light</vt:lpstr>
      <vt:lpstr>Wingdings</vt:lpstr>
      <vt:lpstr>TechEd 2012_PPT_NEW LOGO</vt:lpstr>
      <vt:lpstr>White with Consolas font for code slides</vt:lpstr>
      <vt:lpstr>1_MS1457_TechEd_2012_Template_NZv1</vt:lpstr>
      <vt:lpstr>Lync Template 2012 - White Background</vt:lpstr>
      <vt:lpstr>Lync_Template_2012_16x9_WHITE</vt:lpstr>
      <vt:lpstr>1_5-30055_Lync Template 2012 - 16x9 - White Background</vt:lpstr>
      <vt:lpstr>TENZ 2012 Speaker Template v2</vt:lpstr>
      <vt:lpstr>Configuration Management</vt:lpstr>
      <vt:lpstr>PowerPoint Presentation</vt:lpstr>
      <vt:lpstr>PowerPoint Presentation</vt:lpstr>
      <vt:lpstr>CM Defined</vt:lpstr>
      <vt:lpstr>CM Standards</vt:lpstr>
      <vt:lpstr>CM Purpose and Effects</vt:lpstr>
      <vt:lpstr>Relating CM to the Systems Engineering Process</vt:lpstr>
      <vt:lpstr>CM Benefits</vt:lpstr>
      <vt:lpstr>Consequences of Poor CM </vt:lpstr>
      <vt:lpstr> Scope of CM Includes:</vt:lpstr>
      <vt:lpstr>Key CM Activities</vt:lpstr>
      <vt:lpstr>PowerPoint Presentation</vt:lpstr>
      <vt:lpstr>PowerPoint Presentation</vt:lpstr>
      <vt:lpstr>PowerPoint Presentation</vt:lpstr>
      <vt:lpstr>Purpose of Configuration Identification</vt:lpstr>
      <vt:lpstr>What Is a “Configuration Item?”</vt:lpstr>
      <vt:lpstr>Types of Baselines</vt:lpstr>
      <vt:lpstr>Baseline Description Functional Baseline (FBL) </vt:lpstr>
      <vt:lpstr>Baseline Description Allocated Baseline (ABL)</vt:lpstr>
      <vt:lpstr>Baseline Description Product Baseline (PBL)</vt:lpstr>
      <vt:lpstr>PowerPoint Presentation</vt:lpstr>
      <vt:lpstr>PowerPoint Presentation</vt:lpstr>
      <vt:lpstr>Typical CSA Report</vt:lpstr>
      <vt:lpstr>PowerPoint Presentation</vt:lpstr>
      <vt:lpstr>CM Audits</vt:lpstr>
      <vt:lpstr>FCA/PCA Audit Process</vt:lpstr>
      <vt:lpstr>PowerPoint Presentation</vt:lpstr>
      <vt:lpstr>Change Management</vt:lpstr>
      <vt:lpstr>Configuration Control Board (CCB)</vt:lpstr>
      <vt:lpstr>PowerPoint Presentation</vt:lpstr>
      <vt:lpstr>The Software Library</vt:lpstr>
      <vt:lpstr>Summary</vt:lpstr>
      <vt:lpstr>Design CM documents</vt:lpstr>
      <vt:lpstr>Traditional document structure</vt:lpstr>
      <vt:lpstr>PIID</vt:lpstr>
      <vt:lpstr>Agile document structure</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Lync 2013 Meeting Improvements</dc:title>
  <dc:subject>TechEd 2012; EXL316</dc:subject>
  <dc:creator>Andrew Ehrensing</dc:creator>
  <cp:keywords>TechEd 2012;EXL316</cp:keywords>
  <dc:description>Template: Jordan Cayabyab, Artitudes Design
Formatting:
Event Date: June 11-14, 2012
Event Location: Orlando, FL
Audience Type: IT Pros, Developers</dc:description>
  <cp:lastModifiedBy>Ngoc Le</cp:lastModifiedBy>
  <cp:revision>196</cp:revision>
  <cp:lastPrinted>2010-05-11T05:02:34Z</cp:lastPrinted>
  <dcterms:created xsi:type="dcterms:W3CDTF">2012-09-10T08:15:36Z</dcterms:created>
  <dcterms:modified xsi:type="dcterms:W3CDTF">2014-01-06T04:52:41Z</dcterms:modified>
  <cp:category>TechEd 2012;EXL316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