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12"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12"/>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27/09/2013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27/09/2013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27/09/2013 1:27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375674"/>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2208393"/>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3050242"/>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921115"/>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31606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402878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4737658"/>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4845332"/>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a:t>
            </a:r>
            <a:endParaRPr lang="en-US" sz="2400" dirty="0"/>
          </a:p>
        </p:txBody>
      </p:sp>
      <p:sp>
        <p:nvSpPr>
          <p:cNvPr id="16" name="Rectangle 15"/>
          <p:cNvSpPr/>
          <p:nvPr/>
        </p:nvSpPr>
        <p:spPr>
          <a:xfrm>
            <a:off x="553570" y="3181405"/>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Tree>
    <p:extLst>
      <p:ext uri="{BB962C8B-B14F-4D97-AF65-F5344CB8AC3E}">
        <p14:creationId xmlns:p14="http://schemas.microsoft.com/office/powerpoint/2010/main" val="12028760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Seweb 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427</TotalTime>
  <Words>4052</Words>
  <Application>Microsoft Office PowerPoint</Application>
  <PresentationFormat>Custom</PresentationFormat>
  <Paragraphs>365</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53</cp:revision>
  <cp:lastPrinted>2010-05-11T05:02:34Z</cp:lastPrinted>
  <dcterms:created xsi:type="dcterms:W3CDTF">2012-09-10T08:15:36Z</dcterms:created>
  <dcterms:modified xsi:type="dcterms:W3CDTF">2013-09-27T06:31:51Z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