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2" r:id="rId3"/>
    <p:sldId id="268" r:id="rId4"/>
    <p:sldId id="283" r:id="rId5"/>
    <p:sldId id="259" r:id="rId6"/>
    <p:sldId id="276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orient="horz" pos="1135">
          <p15:clr>
            <a:srgbClr val="A4A3A4"/>
          </p15:clr>
        </p15:guide>
        <p15:guide id="4" pos="2880">
          <p15:clr>
            <a:srgbClr val="A4A3A4"/>
          </p15:clr>
        </p15:guide>
        <p15:guide id="5" pos="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12E"/>
    <a:srgbClr val="94C255"/>
    <a:srgbClr val="B6D48D"/>
    <a:srgbClr val="C3E3DA"/>
    <a:srgbClr val="422F20"/>
    <a:srgbClr val="FFFFFF"/>
    <a:srgbClr val="D1B69F"/>
    <a:srgbClr val="A3D3C5"/>
    <a:srgbClr val="FFFAE7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2" y="84"/>
      </p:cViewPr>
      <p:guideLst>
        <p:guide orient="horz" pos="1800"/>
        <p:guide orient="horz" pos="666"/>
        <p:guide orient="horz" pos="1135"/>
        <p:guide pos="2880"/>
        <p:guide pos="3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8E7A-0CAD-4211-A8B4-4904BFD6EA77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2B91-7657-4F21-8BE0-A3CBF37D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2B91-7657-4F21-8BE0-A3CBF37DB1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3365" y="-15893"/>
            <a:ext cx="7743717" cy="3420000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7781914" y="3420001"/>
            <a:ext cx="1362086" cy="2295000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0" y="3440442"/>
            <a:ext cx="7781914" cy="2295000"/>
          </a:xfrm>
          <a:prstGeom prst="rect">
            <a:avLst/>
          </a:prstGeom>
          <a:solidFill>
            <a:srgbClr val="8B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7781914" y="-1"/>
            <a:ext cx="1362086" cy="3420001"/>
          </a:xfrm>
          <a:prstGeom prst="rect">
            <a:avLst/>
          </a:prstGeom>
          <a:solidFill>
            <a:srgbClr val="8B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3649588"/>
            <a:ext cx="6400800" cy="14605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2000" i="1">
                <a:solidFill>
                  <a:srgbClr val="FFFFFF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365" y="3440491"/>
            <a:ext cx="9147365" cy="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7781914" y="0"/>
            <a:ext cx="0" cy="571500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431036"/>
            <a:ext cx="7128792" cy="2916666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7200">
                <a:solidFill>
                  <a:srgbClr val="FFFAE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81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4312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633363"/>
            <a:ext cx="4474840" cy="3471773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00"/>
            </a:lvl1pPr>
            <a:lvl2pPr>
              <a:lnSpc>
                <a:spcPts val="3200"/>
              </a:lnSpc>
              <a:defRPr sz="2200"/>
            </a:lvl2pPr>
            <a:lvl3pPr>
              <a:lnSpc>
                <a:spcPts val="3200"/>
              </a:lnSpc>
              <a:defRPr sz="2200"/>
            </a:lvl3pPr>
            <a:lvl4pPr>
              <a:lnSpc>
                <a:spcPts val="3200"/>
              </a:lnSpc>
              <a:defRPr sz="2200"/>
            </a:lvl4pPr>
            <a:lvl5pPr>
              <a:lnSpc>
                <a:spcPts val="32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2200" i="1">
                <a:latin typeface="Georgia" pitchFamily="18" charset="0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4312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86072" y="1777381"/>
            <a:ext cx="3311599" cy="3024336"/>
          </a:xfrm>
        </p:spPr>
        <p:txBody>
          <a:bodyPr/>
          <a:lstStyle/>
          <a:p>
            <a:endParaRPr lang="en-GB"/>
          </a:p>
        </p:txBody>
      </p:sp>
      <p:pic>
        <p:nvPicPr>
          <p:cNvPr id="15" name="Picture 14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7" name="Picture 16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633363"/>
            <a:ext cx="4474840" cy="3471773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00"/>
            </a:lvl1pPr>
            <a:lvl2pPr>
              <a:lnSpc>
                <a:spcPts val="3200"/>
              </a:lnSpc>
              <a:defRPr sz="2200"/>
            </a:lvl2pPr>
            <a:lvl3pPr>
              <a:lnSpc>
                <a:spcPts val="3200"/>
              </a:lnSpc>
              <a:defRPr sz="2200"/>
            </a:lvl3pPr>
            <a:lvl4pPr>
              <a:lnSpc>
                <a:spcPts val="3200"/>
              </a:lnSpc>
              <a:defRPr sz="2200"/>
            </a:lvl4pPr>
            <a:lvl5pPr>
              <a:lnSpc>
                <a:spcPts val="32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2200" i="1">
                <a:latin typeface="Georgia" pitchFamily="18" charset="0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5"/>
          </p:nvPr>
        </p:nvSpPr>
        <p:spPr>
          <a:xfrm>
            <a:off x="468313" y="1814356"/>
            <a:ext cx="3671887" cy="2376661"/>
          </a:xfrm>
        </p:spPr>
        <p:txBody>
          <a:bodyPr/>
          <a:lstStyle/>
          <a:p>
            <a:endParaRPr lang="en-GB"/>
          </a:p>
        </p:txBody>
      </p:sp>
      <p:pic>
        <p:nvPicPr>
          <p:cNvPr id="15" name="Picture 14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7" name="Picture 16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defRPr sz="2200"/>
            </a:lvl1pPr>
            <a:lvl2pPr>
              <a:lnSpc>
                <a:spcPts val="3000"/>
              </a:lnSpc>
              <a:defRPr sz="2200"/>
            </a:lvl2pPr>
            <a:lvl3pPr>
              <a:lnSpc>
                <a:spcPts val="3000"/>
              </a:lnSpc>
              <a:defRPr sz="2200"/>
            </a:lvl3pPr>
            <a:lvl4pPr>
              <a:lnSpc>
                <a:spcPts val="3000"/>
              </a:lnSpc>
              <a:defRPr sz="2200"/>
            </a:lvl4pPr>
            <a:lvl5pPr>
              <a:lnSpc>
                <a:spcPts val="30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3147473" y="5422080"/>
            <a:ext cx="2133600" cy="304271"/>
          </a:xfrm>
        </p:spPr>
        <p:txBody>
          <a:bodyPr/>
          <a:lstStyle>
            <a:lvl1pPr algn="ctr"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pic>
        <p:nvPicPr>
          <p:cNvPr id="21" name="Picture 20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22" name="Picture 21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978015"/>
            <a:ext cx="6059016" cy="3255749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defRPr sz="2200"/>
            </a:lvl1pPr>
            <a:lvl2pPr>
              <a:lnSpc>
                <a:spcPts val="3000"/>
              </a:lnSpc>
              <a:defRPr sz="2200"/>
            </a:lvl2pPr>
            <a:lvl3pPr>
              <a:lnSpc>
                <a:spcPts val="3000"/>
              </a:lnSpc>
              <a:defRPr sz="2200"/>
            </a:lvl3pPr>
            <a:lvl4pPr>
              <a:lnSpc>
                <a:spcPts val="3000"/>
              </a:lnSpc>
              <a:defRPr sz="2200"/>
            </a:lvl4pPr>
            <a:lvl5pPr>
              <a:lnSpc>
                <a:spcPts val="30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38715" y="1401927"/>
            <a:ext cx="6051311" cy="504825"/>
          </a:xfrm>
          <a:solidFill>
            <a:srgbClr val="422F2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FFFAE7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Team member Title here</a:t>
            </a:r>
            <a:endParaRPr lang="en-GB" dirty="0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5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3365" y="1705372"/>
            <a:ext cx="6015525" cy="1008112"/>
          </a:xfrm>
          <a:solidFill>
            <a:srgbClr val="94C255"/>
          </a:solidFill>
        </p:spPr>
        <p:txBody>
          <a:bodyPr>
            <a:noAutofit/>
          </a:bodyPr>
          <a:lstStyle>
            <a:lvl1pPr marL="0" indent="0" algn="r">
              <a:buNone/>
              <a:defRPr sz="5400" baseline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Service title here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8804" y="830564"/>
            <a:ext cx="9144000" cy="4619625"/>
          </a:xfrm>
        </p:spPr>
        <p:txBody>
          <a:bodyPr/>
          <a:lstStyle/>
          <a:p>
            <a:endParaRPr lang="en-GB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1720"/>
            <a:ext cx="3898776" cy="2895708"/>
          </a:xfrm>
        </p:spPr>
        <p:txBody>
          <a:bodyPr/>
          <a:lstStyle>
            <a:lvl1pPr>
              <a:lnSpc>
                <a:spcPts val="3000"/>
              </a:lnSpc>
              <a:defRPr sz="2200"/>
            </a:lvl1pPr>
            <a:lvl2pPr>
              <a:lnSpc>
                <a:spcPts val="3000"/>
              </a:lnSpc>
              <a:defRPr sz="2200"/>
            </a:lvl2pPr>
            <a:lvl3pPr>
              <a:lnSpc>
                <a:spcPts val="3000"/>
              </a:lnSpc>
              <a:defRPr sz="2200"/>
            </a:lvl3pPr>
            <a:lvl4pPr>
              <a:lnSpc>
                <a:spcPts val="3000"/>
              </a:lnSpc>
              <a:defRPr sz="2200"/>
            </a:lvl4pPr>
            <a:lvl5pPr>
              <a:lnSpc>
                <a:spcPts val="30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2200" i="1">
                <a:latin typeface="Georgia" pitchFamily="18" charset="0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689400"/>
            <a:ext cx="3887663" cy="431800"/>
          </a:xfrm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800" b="0"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633093" y="2181100"/>
            <a:ext cx="4042792" cy="2895708"/>
          </a:xfrm>
        </p:spPr>
        <p:txBody>
          <a:bodyPr/>
          <a:lstStyle>
            <a:lvl1pPr>
              <a:lnSpc>
                <a:spcPts val="3000"/>
              </a:lnSpc>
              <a:defRPr sz="2200"/>
            </a:lvl1pPr>
            <a:lvl2pPr>
              <a:lnSpc>
                <a:spcPts val="3000"/>
              </a:lnSpc>
              <a:defRPr sz="2200"/>
            </a:lvl2pPr>
            <a:lvl3pPr>
              <a:lnSpc>
                <a:spcPts val="3000"/>
              </a:lnSpc>
              <a:defRPr sz="2200"/>
            </a:lvl3pPr>
            <a:lvl4pPr>
              <a:lnSpc>
                <a:spcPts val="3000"/>
              </a:lnSpc>
              <a:defRPr sz="2200"/>
            </a:lvl4pPr>
            <a:lvl5pPr>
              <a:lnSpc>
                <a:spcPts val="30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4206" y="1688780"/>
            <a:ext cx="4032250" cy="431800"/>
          </a:xfrm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800" b="0"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pic>
        <p:nvPicPr>
          <p:cNvPr id="15" name="Picture 14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6" name="Picture 15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1720"/>
            <a:ext cx="2458616" cy="2895708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600"/>
              </a:spcBef>
              <a:defRPr sz="2200"/>
            </a:lvl1pPr>
            <a:lvl2pPr>
              <a:lnSpc>
                <a:spcPts val="3000"/>
              </a:lnSpc>
              <a:spcBef>
                <a:spcPts val="600"/>
              </a:spcBef>
              <a:defRPr sz="2200"/>
            </a:lvl2pPr>
            <a:lvl3pPr>
              <a:lnSpc>
                <a:spcPts val="3000"/>
              </a:lnSpc>
              <a:spcBef>
                <a:spcPts val="600"/>
              </a:spcBef>
              <a:defRPr sz="2200"/>
            </a:lvl3pPr>
            <a:lvl4pPr>
              <a:lnSpc>
                <a:spcPts val="3000"/>
              </a:lnSpc>
              <a:spcBef>
                <a:spcPts val="600"/>
              </a:spcBef>
              <a:defRPr sz="2200"/>
            </a:lvl4pPr>
            <a:lvl5pPr>
              <a:lnSpc>
                <a:spcPts val="3000"/>
              </a:lnSpc>
              <a:spcBef>
                <a:spcPts val="6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2200" i="1">
                <a:latin typeface="Georgia" pitchFamily="18" charset="0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4" y="1689400"/>
            <a:ext cx="2448118" cy="431800"/>
          </a:xfrm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800" b="0"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245410" y="2181100"/>
            <a:ext cx="2664296" cy="2895708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600"/>
              </a:spcBef>
              <a:defRPr sz="2200"/>
            </a:lvl1pPr>
            <a:lvl2pPr>
              <a:lnSpc>
                <a:spcPts val="3000"/>
              </a:lnSpc>
              <a:spcBef>
                <a:spcPts val="600"/>
              </a:spcBef>
              <a:defRPr sz="2200"/>
            </a:lvl2pPr>
            <a:lvl3pPr>
              <a:lnSpc>
                <a:spcPts val="3000"/>
              </a:lnSpc>
              <a:spcBef>
                <a:spcPts val="600"/>
              </a:spcBef>
              <a:defRPr sz="2200"/>
            </a:lvl3pPr>
            <a:lvl4pPr>
              <a:lnSpc>
                <a:spcPts val="3000"/>
              </a:lnSpc>
              <a:spcBef>
                <a:spcPts val="600"/>
              </a:spcBef>
              <a:defRPr sz="2200"/>
            </a:lvl4pPr>
            <a:lvl5pPr>
              <a:lnSpc>
                <a:spcPts val="3000"/>
              </a:lnSpc>
              <a:spcBef>
                <a:spcPts val="6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45410" y="1688780"/>
            <a:ext cx="2664296" cy="431800"/>
          </a:xfrm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800" b="0"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146511" y="2188027"/>
            <a:ext cx="2664296" cy="2895708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600"/>
              </a:spcBef>
              <a:defRPr sz="2200"/>
            </a:lvl1pPr>
            <a:lvl2pPr>
              <a:lnSpc>
                <a:spcPts val="3000"/>
              </a:lnSpc>
              <a:spcBef>
                <a:spcPts val="600"/>
              </a:spcBef>
              <a:defRPr sz="2200"/>
            </a:lvl2pPr>
            <a:lvl3pPr>
              <a:lnSpc>
                <a:spcPts val="3000"/>
              </a:lnSpc>
              <a:spcBef>
                <a:spcPts val="600"/>
              </a:spcBef>
              <a:defRPr sz="2200"/>
            </a:lvl3pPr>
            <a:lvl4pPr>
              <a:lnSpc>
                <a:spcPts val="3000"/>
              </a:lnSpc>
              <a:spcBef>
                <a:spcPts val="600"/>
              </a:spcBef>
              <a:defRPr sz="2200"/>
            </a:lvl4pPr>
            <a:lvl5pPr>
              <a:lnSpc>
                <a:spcPts val="3000"/>
              </a:lnSpc>
              <a:spcBef>
                <a:spcPts val="6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46511" y="1695707"/>
            <a:ext cx="2664296" cy="431800"/>
          </a:xfrm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800" b="0"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6" name="Date Placeholder 13"/>
          <p:cNvSpPr>
            <a:spLocks noGrp="1"/>
          </p:cNvSpPr>
          <p:nvPr>
            <p:ph type="dt" sz="half" idx="17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pic>
        <p:nvPicPr>
          <p:cNvPr id="17" name="Picture 16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8" name="Picture 17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365" y="-2040"/>
            <a:ext cx="7743717" cy="4371707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781914" y="4369667"/>
            <a:ext cx="1362086" cy="1345334"/>
          </a:xfrm>
          <a:prstGeom prst="rect">
            <a:avLst/>
          </a:prstGeom>
          <a:solidFill>
            <a:srgbClr val="A3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4441677"/>
            <a:ext cx="7781914" cy="127332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7781914" y="-1"/>
            <a:ext cx="1362086" cy="4369668"/>
          </a:xfrm>
          <a:prstGeom prst="rect">
            <a:avLst/>
          </a:prstGeom>
          <a:solidFill>
            <a:srgbClr val="A3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4687968"/>
            <a:ext cx="6400800" cy="576064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2000" i="1">
                <a:solidFill>
                  <a:srgbClr val="FFFFFF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365" y="4390449"/>
            <a:ext cx="7785279" cy="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7781914" y="0"/>
            <a:ext cx="0" cy="571500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431036"/>
            <a:ext cx="7128792" cy="2916666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7200">
                <a:solidFill>
                  <a:srgbClr val="FFFAE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12359" y="-1"/>
            <a:ext cx="1368153" cy="5715001"/>
          </a:xfrm>
          <a:solidFill>
            <a:srgbClr val="94C255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1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365" y="-15894"/>
            <a:ext cx="9147365" cy="474560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4729708"/>
            <a:ext cx="9144000" cy="100573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5110970"/>
            <a:ext cx="8201000" cy="524396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2000" i="1">
                <a:solidFill>
                  <a:srgbClr val="FFFFFF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365" y="4729708"/>
            <a:ext cx="9147365" cy="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431036"/>
            <a:ext cx="7128792" cy="2916666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7200">
                <a:solidFill>
                  <a:srgbClr val="FFFAE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49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970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4729708"/>
            <a:ext cx="9144000" cy="100573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5110970"/>
            <a:ext cx="8201000" cy="524396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2000" i="1">
                <a:solidFill>
                  <a:srgbClr val="FFFFFF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365" y="4729708"/>
            <a:ext cx="9147365" cy="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6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02060"/>
            <a:ext cx="5219700" cy="1511424"/>
          </a:xfrm>
          <a:solidFill>
            <a:srgbClr val="FFFFFF"/>
          </a:solidFill>
        </p:spPr>
        <p:txBody>
          <a:bodyPr tIns="396000" anchor="ctr" anchorCtr="0">
            <a:noAutofit/>
          </a:bodyPr>
          <a:lstStyle>
            <a:lvl1pPr marL="0" indent="0" algn="r">
              <a:lnSpc>
                <a:spcPts val="4100"/>
              </a:lnSpc>
              <a:buNone/>
              <a:defRPr sz="6600">
                <a:solidFill>
                  <a:srgbClr val="34312E"/>
                </a:solidFill>
                <a:latin typeface="+mj-lt"/>
              </a:defRPr>
            </a:lvl1pPr>
            <a:lvl2pPr>
              <a:defRPr sz="4800">
                <a:solidFill>
                  <a:srgbClr val="422F20"/>
                </a:solidFill>
                <a:latin typeface="+mj-lt"/>
              </a:defRPr>
            </a:lvl2pPr>
            <a:lvl3pPr>
              <a:defRPr sz="4800">
                <a:solidFill>
                  <a:srgbClr val="422F20"/>
                </a:solidFill>
                <a:latin typeface="+mj-lt"/>
              </a:defRPr>
            </a:lvl3pPr>
            <a:lvl4pPr>
              <a:defRPr sz="4800">
                <a:solidFill>
                  <a:srgbClr val="422F20"/>
                </a:solidFill>
                <a:latin typeface="+mj-lt"/>
              </a:defRPr>
            </a:lvl4pPr>
            <a:lvl5pPr>
              <a:defRPr sz="4800">
                <a:solidFill>
                  <a:srgbClr val="422F2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project title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347864" y="3001516"/>
            <a:ext cx="5795764" cy="864096"/>
          </a:xfrm>
          <a:solidFill>
            <a:srgbClr val="94C255"/>
          </a:solidFill>
        </p:spPr>
        <p:txBody>
          <a:bodyPr tIns="216000" anchor="ctr" anchorCtr="0">
            <a:noAutofit/>
          </a:bodyPr>
          <a:lstStyle>
            <a:lvl1pPr marL="0" indent="0" algn="l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+mj-lt"/>
              </a:defRPr>
            </a:lvl1pPr>
            <a:lvl2pPr>
              <a:defRPr sz="4800">
                <a:solidFill>
                  <a:srgbClr val="422F20"/>
                </a:solidFill>
                <a:latin typeface="+mj-lt"/>
              </a:defRPr>
            </a:lvl2pPr>
            <a:lvl3pPr>
              <a:defRPr sz="4800">
                <a:solidFill>
                  <a:srgbClr val="422F20"/>
                </a:solidFill>
                <a:latin typeface="+mj-lt"/>
              </a:defRPr>
            </a:lvl3pPr>
            <a:lvl4pPr>
              <a:defRPr sz="4800">
                <a:solidFill>
                  <a:srgbClr val="422F20"/>
                </a:solidFill>
                <a:latin typeface="+mj-lt"/>
              </a:defRPr>
            </a:lvl4pPr>
            <a:lvl5pPr>
              <a:defRPr sz="4800">
                <a:solidFill>
                  <a:srgbClr val="422F2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project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12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02060"/>
            <a:ext cx="5219700" cy="1511424"/>
          </a:xfrm>
          <a:solidFill>
            <a:srgbClr val="FFFFFF"/>
          </a:solidFill>
        </p:spPr>
        <p:txBody>
          <a:bodyPr tIns="396000" rIns="180000" anchor="ctr" anchorCtr="0">
            <a:noAutofit/>
          </a:bodyPr>
          <a:lstStyle>
            <a:lvl1pPr marL="0" indent="0" algn="r">
              <a:lnSpc>
                <a:spcPts val="4100"/>
              </a:lnSpc>
              <a:buNone/>
              <a:defRPr sz="6600">
                <a:solidFill>
                  <a:srgbClr val="34312E"/>
                </a:solidFill>
                <a:latin typeface="+mj-lt"/>
              </a:defRPr>
            </a:lvl1pPr>
            <a:lvl2pPr>
              <a:defRPr sz="4800">
                <a:solidFill>
                  <a:srgbClr val="422F20"/>
                </a:solidFill>
                <a:latin typeface="+mj-lt"/>
              </a:defRPr>
            </a:lvl2pPr>
            <a:lvl3pPr>
              <a:defRPr sz="4800">
                <a:solidFill>
                  <a:srgbClr val="422F20"/>
                </a:solidFill>
                <a:latin typeface="+mj-lt"/>
              </a:defRPr>
            </a:lvl3pPr>
            <a:lvl4pPr>
              <a:defRPr sz="4800">
                <a:solidFill>
                  <a:srgbClr val="422F20"/>
                </a:solidFill>
                <a:latin typeface="+mj-lt"/>
              </a:defRPr>
            </a:lvl4pPr>
            <a:lvl5pPr>
              <a:defRPr sz="4800">
                <a:solidFill>
                  <a:srgbClr val="422F2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project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75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359028"/>
            <a:ext cx="7128792" cy="306068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7200">
                <a:solidFill>
                  <a:srgbClr val="FFFAE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729708"/>
            <a:ext cx="9144000" cy="100573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5048627"/>
            <a:ext cx="8201000" cy="524396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2000" i="1">
                <a:solidFill>
                  <a:srgbClr val="FFFFFF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365" y="4729708"/>
            <a:ext cx="9147365" cy="0"/>
          </a:xfrm>
          <a:prstGeom prst="line">
            <a:avLst/>
          </a:prstGeom>
          <a:ln w="76200">
            <a:solidFill>
              <a:srgbClr val="FFF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6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0" y="1079447"/>
            <a:ext cx="9144000" cy="3060682"/>
          </a:xfrm>
        </p:spPr>
        <p:txBody>
          <a:bodyPr>
            <a:normAutofit/>
          </a:bodyPr>
          <a:lstStyle>
            <a:lvl1pPr algn="ctr">
              <a:lnSpc>
                <a:spcPts val="6000"/>
              </a:lnSpc>
              <a:defRPr sz="7200">
                <a:solidFill>
                  <a:srgbClr val="34312E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365" y="5249242"/>
            <a:ext cx="9147365" cy="0"/>
          </a:xfrm>
          <a:prstGeom prst="line">
            <a:avLst/>
          </a:prstGeom>
          <a:ln w="76200">
            <a:solidFill>
              <a:srgbClr val="94C2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6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72" y="762020"/>
            <a:ext cx="9147365" cy="68544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3365" y="-15893"/>
            <a:ext cx="9147365" cy="785161"/>
          </a:xfrm>
          <a:prstGeom prst="rect">
            <a:avLst/>
          </a:prstGeom>
          <a:solidFill>
            <a:srgbClr val="343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609"/>
            <a:ext cx="8229600" cy="9525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</p:spPr>
        <p:txBody>
          <a:bodyPr/>
          <a:lstStyle>
            <a:lvl1pPr>
              <a:lnSpc>
                <a:spcPts val="3200"/>
              </a:lnSpc>
              <a:defRPr sz="2200"/>
            </a:lvl1pPr>
            <a:lvl2pPr>
              <a:lnSpc>
                <a:spcPts val="3200"/>
              </a:lnSpc>
              <a:defRPr sz="2200"/>
            </a:lvl2pPr>
            <a:lvl3pPr>
              <a:lnSpc>
                <a:spcPts val="3200"/>
              </a:lnSpc>
              <a:defRPr sz="2200"/>
            </a:lvl3pPr>
            <a:lvl4pPr>
              <a:lnSpc>
                <a:spcPts val="3200"/>
              </a:lnSpc>
              <a:defRPr sz="2200"/>
            </a:lvl4pPr>
            <a:lvl5pPr>
              <a:lnSpc>
                <a:spcPts val="32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2200" i="1">
                <a:latin typeface="Georgia" pitchFamily="18" charset="0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94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28624"/>
            <a:ext cx="3095625" cy="26511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312E"/>
                </a:solidFill>
                <a:latin typeface="+mj-lt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+mj-lt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+mj-lt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+mj-lt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my presentation title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2267744" y="5422080"/>
            <a:ext cx="2133600" cy="304271"/>
          </a:xfrm>
        </p:spPr>
        <p:txBody>
          <a:bodyPr/>
          <a:lstStyle>
            <a:lvl1pPr>
              <a:defRPr sz="1000" b="1" i="1">
                <a:solidFill>
                  <a:srgbClr val="FFFFFF"/>
                </a:solidFill>
                <a:latin typeface="Georgia" pitchFamily="18" charset="0"/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 dirty="0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7" y="5510679"/>
            <a:ext cx="505330" cy="178809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78" y="5510678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3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BFDF-4CE1-48F8-B8FC-2855FFBFC5D7}" type="datetimeFigureOut">
              <a:rPr lang="en-GB" smtClean="0"/>
              <a:pPr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67D7-7A55-4FE7-B8C5-1249133427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52" y="5455263"/>
            <a:ext cx="505330" cy="178809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43" y="5455262"/>
            <a:ext cx="668590" cy="1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68" r:id="rId4"/>
    <p:sldLayoutId id="2147483670" r:id="rId5"/>
    <p:sldLayoutId id="2147483669" r:id="rId6"/>
    <p:sldLayoutId id="2147483664" r:id="rId7"/>
    <p:sldLayoutId id="2147483673" r:id="rId8"/>
    <p:sldLayoutId id="2147483650" r:id="rId9"/>
    <p:sldLayoutId id="2147483671" r:id="rId10"/>
    <p:sldLayoutId id="2147483672" r:id="rId11"/>
    <p:sldLayoutId id="2147483661" r:id="rId12"/>
    <p:sldLayoutId id="2147483662" r:id="rId13"/>
    <p:sldLayoutId id="2147483667" r:id="rId14"/>
    <p:sldLayoutId id="2147483660" r:id="rId15"/>
    <p:sldLayoutId id="214748366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528" y="4035552"/>
            <a:ext cx="7131208" cy="1584960"/>
          </a:xfrm>
        </p:spPr>
        <p:txBody>
          <a:bodyPr>
            <a:normAutofit/>
          </a:bodyPr>
          <a:lstStyle/>
          <a:p>
            <a:pPr algn="ctr"/>
            <a:r>
              <a:rPr lang="en-US" sz="4000" smtClean="0"/>
              <a:t>TEAM ASSIGNMENT </a:t>
            </a:r>
          </a:p>
          <a:p>
            <a:pPr algn="ctr"/>
            <a:r>
              <a:rPr lang="en-US" sz="4000" smtClean="0"/>
              <a:t> </a:t>
            </a:r>
          </a:p>
          <a:p>
            <a:pPr algn="ctr"/>
            <a:r>
              <a:rPr lang="vi-VN" sz="4000" smtClean="0"/>
              <a:t>Cain </a:t>
            </a:r>
            <a:r>
              <a:rPr lang="vi-VN" sz="4000"/>
              <a:t>and Abel</a:t>
            </a:r>
            <a:endParaRPr lang="en-US" sz="4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827264" cy="3413760"/>
          </a:xfrm>
        </p:spPr>
        <p:txBody>
          <a:bodyPr/>
          <a:lstStyle/>
          <a:p>
            <a:r>
              <a:rPr lang="en-GB" smtClean="0">
                <a:solidFill>
                  <a:srgbClr val="94C255"/>
                </a:solidFill>
              </a:rPr>
              <a:t>Chuyên Đề Bảo Mật</a:t>
            </a:r>
            <a:endParaRPr lang="en-GB" dirty="0">
              <a:solidFill>
                <a:srgbClr val="94C25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7217701" y="1460399"/>
            <a:ext cx="2596819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vi-VN" sz="3000" smtClean="0"/>
              <a:t>BigFive</a:t>
            </a:r>
            <a:r>
              <a:rPr lang="en-US" sz="3000" smtClean="0"/>
              <a:t> </a:t>
            </a:r>
            <a:r>
              <a:rPr lang="vi-VN" sz="3000" smtClean="0"/>
              <a:t>Team</a:t>
            </a:r>
            <a:endParaRPr lang="en-US" sz="3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3413760"/>
            <a:ext cx="142240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viên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defTabSz="913022" fontAlgn="base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30000"/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797A7D"/>
                </a:solidFill>
              </a:rPr>
              <a:t>Trinh Thai Anh</a:t>
            </a:r>
          </a:p>
          <a:p>
            <a:pPr marL="342900" lvl="1" indent="-342900" defTabSz="913022" fontAlgn="base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30000"/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797A7D"/>
                </a:solidFill>
              </a:rPr>
              <a:t>Le Ngoc Chau</a:t>
            </a:r>
          </a:p>
          <a:p>
            <a:pPr marL="342900" lvl="1" indent="-342900" defTabSz="913022" fontAlgn="base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30000"/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797A7D"/>
                </a:solidFill>
              </a:rPr>
              <a:t>Khau Thanh Dao</a:t>
            </a:r>
            <a:endParaRPr lang="en-US" sz="2400">
              <a:solidFill>
                <a:srgbClr val="797A7D"/>
              </a:solidFill>
            </a:endParaRPr>
          </a:p>
          <a:p>
            <a:pPr marL="342900" lvl="1" indent="-342900" defTabSz="913022" fontAlgn="base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30000"/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797A7D"/>
                </a:solidFill>
              </a:rPr>
              <a:t>Huynh Trong </a:t>
            </a:r>
            <a:r>
              <a:rPr lang="vi-VN" sz="2400" smtClean="0">
                <a:solidFill>
                  <a:srgbClr val="797A7D"/>
                </a:solidFill>
              </a:rPr>
              <a:t>Khang</a:t>
            </a:r>
            <a:endParaRPr lang="vi-VN" sz="2400">
              <a:solidFill>
                <a:srgbClr val="797A7D"/>
              </a:solidFill>
            </a:endParaRPr>
          </a:p>
          <a:p>
            <a:pPr marL="342900" lvl="1" indent="-342900" defTabSz="913022" fontAlgn="base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30000"/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797A7D"/>
                </a:solidFill>
              </a:rPr>
              <a:t>Ta Ngoc Thien Phu</a:t>
            </a:r>
          </a:p>
          <a:p>
            <a:pPr marL="342900" lvl="1" indent="-342900" defTabSz="913022" fontAlgn="base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30000"/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797A7D"/>
                </a:solidFill>
              </a:rPr>
              <a:t>Nguyen Hoang Fa </a:t>
            </a:r>
            <a:r>
              <a:rPr lang="vi-VN" sz="2400" smtClean="0">
                <a:solidFill>
                  <a:srgbClr val="797A7D"/>
                </a:solidFill>
              </a:rPr>
              <a:t>Thu</a:t>
            </a:r>
            <a:endParaRPr lang="en-US" sz="240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Nội Dung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9745"/>
            <a:ext cx="8229600" cy="4105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bản về Cain and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Abel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Nguyên tắc hoạt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Cách phòng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do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Sed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</a:t>
            </a:r>
            <a:r>
              <a:rPr lang="en-GB" dirty="0" err="1" smtClean="0"/>
              <a:t>perspiciatis</a:t>
            </a:r>
            <a:r>
              <a:rPr lang="en-GB" dirty="0" smtClean="0"/>
              <a:t> </a:t>
            </a:r>
            <a:r>
              <a:rPr lang="en-GB" dirty="0" err="1" smtClean="0"/>
              <a:t>unde</a:t>
            </a:r>
            <a:r>
              <a:rPr lang="en-GB" dirty="0" smtClean="0"/>
              <a:t> </a:t>
            </a:r>
            <a:r>
              <a:rPr lang="en-GB" dirty="0" err="1" smtClean="0"/>
              <a:t>omnis</a:t>
            </a:r>
            <a:r>
              <a:rPr lang="en-GB" dirty="0" smtClean="0"/>
              <a:t> </a:t>
            </a:r>
            <a:r>
              <a:rPr lang="en-GB" dirty="0" err="1" smtClean="0"/>
              <a:t>iste</a:t>
            </a:r>
            <a:r>
              <a:rPr lang="en-GB" dirty="0" smtClean="0"/>
              <a:t> </a:t>
            </a:r>
            <a:r>
              <a:rPr lang="en-GB" dirty="0" err="1" smtClean="0"/>
              <a:t>natus</a:t>
            </a:r>
            <a:r>
              <a:rPr lang="en-GB" dirty="0" smtClean="0"/>
              <a:t> error sit </a:t>
            </a:r>
            <a:r>
              <a:rPr lang="en-GB" dirty="0" err="1" smtClean="0"/>
              <a:t>voluptatem</a:t>
            </a:r>
            <a:r>
              <a:rPr lang="en-GB" dirty="0" smtClean="0"/>
              <a:t> </a:t>
            </a:r>
            <a:r>
              <a:rPr lang="en-GB" dirty="0" err="1" smtClean="0"/>
              <a:t>accusantium</a:t>
            </a:r>
            <a:r>
              <a:rPr lang="en-GB" dirty="0" smtClean="0"/>
              <a:t> </a:t>
            </a:r>
            <a:r>
              <a:rPr lang="en-GB" dirty="0" err="1" smtClean="0"/>
              <a:t>doloremque</a:t>
            </a:r>
            <a:r>
              <a:rPr lang="en-GB" dirty="0" smtClean="0"/>
              <a:t> </a:t>
            </a:r>
            <a:r>
              <a:rPr lang="en-GB" dirty="0" err="1" smtClean="0"/>
              <a:t>laudantium</a:t>
            </a:r>
            <a:r>
              <a:rPr lang="en-GB" dirty="0" smtClean="0"/>
              <a:t>, </a:t>
            </a:r>
            <a:r>
              <a:rPr lang="en-GB" dirty="0" err="1" smtClean="0"/>
              <a:t>totam</a:t>
            </a:r>
            <a:r>
              <a:rPr lang="en-GB" dirty="0" smtClean="0"/>
              <a:t> rem </a:t>
            </a:r>
            <a:r>
              <a:rPr lang="en-GB" dirty="0" err="1" smtClean="0"/>
              <a:t>aperiam</a:t>
            </a:r>
            <a:r>
              <a:rPr lang="en-GB" dirty="0" smtClean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Excepteur</a:t>
            </a:r>
            <a:r>
              <a:rPr lang="en-GB" dirty="0" smtClean="0"/>
              <a:t> </a:t>
            </a:r>
            <a:r>
              <a:rPr lang="en-GB" dirty="0" err="1" smtClean="0"/>
              <a:t>sint</a:t>
            </a:r>
            <a:r>
              <a:rPr lang="en-GB" dirty="0" smtClean="0"/>
              <a:t> </a:t>
            </a:r>
            <a:r>
              <a:rPr lang="en-GB" dirty="0" err="1" smtClean="0"/>
              <a:t>occaecat</a:t>
            </a:r>
            <a:r>
              <a:rPr lang="en-GB" dirty="0" smtClean="0"/>
              <a:t> </a:t>
            </a:r>
            <a:r>
              <a:rPr lang="en-GB" dirty="0" err="1" smtClean="0"/>
              <a:t>cupidatat</a:t>
            </a:r>
            <a:r>
              <a:rPr lang="en-GB" dirty="0" smtClean="0"/>
              <a:t> non </a:t>
            </a:r>
            <a:r>
              <a:rPr lang="en-GB" dirty="0" err="1" smtClean="0"/>
              <a:t>proident</a:t>
            </a:r>
            <a:r>
              <a:rPr lang="en-GB" dirty="0" smtClean="0"/>
              <a:t>, </a:t>
            </a:r>
            <a:r>
              <a:rPr lang="en-GB" dirty="0" err="1" smtClean="0"/>
              <a:t>sunt</a:t>
            </a:r>
            <a:r>
              <a:rPr lang="en-GB" dirty="0" smtClean="0"/>
              <a:t> in culpa…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We do this…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smtClean="0"/>
              <a:t>Eaque ipsa quae ab illo inventore veritatis et quasi architecto beatae vitae.</a:t>
            </a:r>
          </a:p>
          <a:p>
            <a:r>
              <a:rPr lang="en-GB" smtClean="0"/>
              <a:t>Sed ut perspiciatis unde omnis iste natus error sit voluptatem accusantium dolorem.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And that…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4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 build="p"/>
      <p:bldP spid="14" grpId="0" build="p"/>
      <p:bldP spid="15" grpId="0" build="p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447" y="5048186"/>
            <a:ext cx="7082233" cy="576064"/>
          </a:xfrm>
        </p:spPr>
        <p:txBody>
          <a:bodyPr>
            <a:normAutofit/>
          </a:bodyPr>
          <a:lstStyle/>
          <a:p>
            <a:r>
              <a:rPr lang="en-GB" dirty="0" smtClean="0"/>
              <a:t>Call us on 0800 555 555 / Email: </a:t>
            </a:r>
            <a:r>
              <a:rPr lang="en-GB" dirty="0" err="1" smtClean="0"/>
              <a:t>info:mydomain.com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dirty="0" smtClean="0">
                <a:solidFill>
                  <a:srgbClr val="34312E"/>
                </a:solidFill>
              </a:rPr>
              <a:t>that’s it</a:t>
            </a:r>
            <a:br>
              <a:rPr lang="en-GB" dirty="0" smtClean="0">
                <a:solidFill>
                  <a:srgbClr val="34312E"/>
                </a:solidFill>
              </a:rPr>
            </a:br>
            <a:r>
              <a:rPr lang="en-GB" dirty="0" smtClean="0">
                <a:solidFill>
                  <a:srgbClr val="34312E"/>
                </a:solidFill>
              </a:rPr>
              <a:t>for now…</a:t>
            </a:r>
            <a:endParaRPr lang="en-GB" dirty="0">
              <a:solidFill>
                <a:srgbClr val="34312E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6" r="42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49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RetroGrade Green">
      <a:dk1>
        <a:srgbClr val="34312E"/>
      </a:dk1>
      <a:lt1>
        <a:srgbClr val="94C255"/>
      </a:lt1>
      <a:dk2>
        <a:srgbClr val="252525"/>
      </a:dk2>
      <a:lt2>
        <a:srgbClr val="EEECE1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RetroGrade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137</Words>
  <Application>Microsoft Office PowerPoint</Application>
  <PresentationFormat>On-screen Show (16:10)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Bebas Neue</vt:lpstr>
      <vt:lpstr>Arial</vt:lpstr>
      <vt:lpstr>Calibri</vt:lpstr>
      <vt:lpstr>Georgia</vt:lpstr>
      <vt:lpstr>Times New Roman</vt:lpstr>
      <vt:lpstr>Wingdings</vt:lpstr>
      <vt:lpstr>Office Theme</vt:lpstr>
      <vt:lpstr>Chuyên Đề Bảo Mật</vt:lpstr>
      <vt:lpstr>Thành viên</vt:lpstr>
      <vt:lpstr>Nội Dung</vt:lpstr>
      <vt:lpstr>PowerPoint Presentation</vt:lpstr>
      <vt:lpstr>What we do</vt:lpstr>
      <vt:lpstr>Thank you that’s it for now…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dmx</dc:creator>
  <cp:lastModifiedBy>Dao Khau</cp:lastModifiedBy>
  <cp:revision>193</cp:revision>
  <dcterms:created xsi:type="dcterms:W3CDTF">2011-04-07T19:22:19Z</dcterms:created>
  <dcterms:modified xsi:type="dcterms:W3CDTF">2013-10-03T17:09:36Z</dcterms:modified>
</cp:coreProperties>
</file>