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608076" y="461772"/>
            <a:ext cx="1358645" cy="6853428"/>
          </a:xfrm>
          <a:custGeom>
            <a:avLst/>
            <a:gdLst>
              <a:gd name="connsiteX0" fmla="*/ 0 w 1358645"/>
              <a:gd name="connsiteY0" fmla="*/ 0 h 6853428"/>
              <a:gd name="connsiteX1" fmla="*/ 0 w 1358645"/>
              <a:gd name="connsiteY1" fmla="*/ 6853427 h 6853428"/>
              <a:gd name="connsiteX2" fmla="*/ 1358645 w 1358645"/>
              <a:gd name="connsiteY2" fmla="*/ 6853427 h 6853428"/>
              <a:gd name="connsiteX3" fmla="*/ 1358645 w 1358645"/>
              <a:gd name="connsiteY3" fmla="*/ 0 h 6853428"/>
              <a:gd name="connsiteX4" fmla="*/ 0 w 1358645"/>
              <a:gd name="connsiteY4" fmla="*/ 0 h 6853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8645" h="6853428">
                <a:moveTo>
                  <a:pt x="0" y="0"/>
                </a:moveTo>
                <a:lnTo>
                  <a:pt x="0" y="6853427"/>
                </a:lnTo>
                <a:lnTo>
                  <a:pt x="1358645" y="6853427"/>
                </a:lnTo>
                <a:lnTo>
                  <a:pt x="1358645" y="0"/>
                </a:lnTo>
                <a:lnTo>
                  <a:pt x="0" y="0"/>
                </a:lnTo>
              </a:path>
            </a:pathLst>
          </a:custGeom>
          <a:solidFill>
            <a:srgbClr val="BD292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460248"/>
            <a:ext cx="1306067" cy="6858000"/>
          </a:xfrm>
          <a:custGeom>
            <a:avLst/>
            <a:gdLst>
              <a:gd name="connsiteX0" fmla="*/ 1153667 w 1306067"/>
              <a:gd name="connsiteY0" fmla="*/ 0 h 6858000"/>
              <a:gd name="connsiteX1" fmla="*/ 0 w 1306067"/>
              <a:gd name="connsiteY1" fmla="*/ 4579619 h 6858000"/>
              <a:gd name="connsiteX2" fmla="*/ 272033 w 1306067"/>
              <a:gd name="connsiteY2" fmla="*/ 6857237 h 6858000"/>
              <a:gd name="connsiteX3" fmla="*/ 272033 w 1306067"/>
              <a:gd name="connsiteY3" fmla="*/ 6857999 h 6858000"/>
              <a:gd name="connsiteX4" fmla="*/ 1306067 w 1306067"/>
              <a:gd name="connsiteY4" fmla="*/ 6857999 h 6858000"/>
              <a:gd name="connsiteX5" fmla="*/ 1306067 w 1306067"/>
              <a:gd name="connsiteY5" fmla="*/ 0 h 6858000"/>
              <a:gd name="connsiteX6" fmla="*/ 1153667 w 1306067"/>
              <a:gd name="connsiteY6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6067" h="6858000">
                <a:moveTo>
                  <a:pt x="1153667" y="0"/>
                </a:moveTo>
                <a:cubicBezTo>
                  <a:pt x="396239" y="1407413"/>
                  <a:pt x="0" y="2980943"/>
                  <a:pt x="0" y="4579619"/>
                </a:cubicBezTo>
                <a:cubicBezTo>
                  <a:pt x="0" y="5346192"/>
                  <a:pt x="91440" y="6111240"/>
                  <a:pt x="272033" y="6857237"/>
                </a:cubicBezTo>
                <a:cubicBezTo>
                  <a:pt x="272033" y="6857237"/>
                  <a:pt x="272033" y="6857237"/>
                  <a:pt x="272033" y="6857999"/>
                </a:cubicBezTo>
                <a:lnTo>
                  <a:pt x="1306067" y="6857999"/>
                </a:lnTo>
                <a:lnTo>
                  <a:pt x="1306067" y="0"/>
                </a:lnTo>
                <a:lnTo>
                  <a:pt x="1153667" y="0"/>
                </a:lnTo>
              </a:path>
            </a:pathLst>
          </a:custGeom>
          <a:solidFill>
            <a:srgbClr val="DEDED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3994" y="429005"/>
            <a:ext cx="1308354" cy="6953250"/>
          </a:xfrm>
          <a:custGeom>
            <a:avLst/>
            <a:gdLst>
              <a:gd name="connsiteX0" fmla="*/ 1170432 w 1308354"/>
              <a:gd name="connsiteY0" fmla="*/ 762 h 6953250"/>
              <a:gd name="connsiteX1" fmla="*/ 0 w 1308354"/>
              <a:gd name="connsiteY1" fmla="*/ 4610861 h 6953250"/>
              <a:gd name="connsiteX2" fmla="*/ 288797 w 1308354"/>
              <a:gd name="connsiteY2" fmla="*/ 6953250 h 6953250"/>
              <a:gd name="connsiteX3" fmla="*/ 1308354 w 1308354"/>
              <a:gd name="connsiteY3" fmla="*/ 6953250 h 6953250"/>
              <a:gd name="connsiteX4" fmla="*/ 1308354 w 1308354"/>
              <a:gd name="connsiteY4" fmla="*/ 762 h 6953250"/>
              <a:gd name="connsiteX5" fmla="*/ 1170432 w 1308354"/>
              <a:gd name="connsiteY5" fmla="*/ 0 h 6953250"/>
              <a:gd name="connsiteX6" fmla="*/ 1170432 w 1308354"/>
              <a:gd name="connsiteY6" fmla="*/ 762 h 695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8354" h="6953250">
                <a:moveTo>
                  <a:pt x="1170432" y="762"/>
                </a:moveTo>
                <a:cubicBezTo>
                  <a:pt x="402336" y="1415795"/>
                  <a:pt x="0" y="3000755"/>
                  <a:pt x="0" y="4610861"/>
                </a:cubicBezTo>
                <a:cubicBezTo>
                  <a:pt x="0" y="5400294"/>
                  <a:pt x="97536" y="6186677"/>
                  <a:pt x="288797" y="6953250"/>
                </a:cubicBezTo>
                <a:lnTo>
                  <a:pt x="1308354" y="6953250"/>
                </a:lnTo>
                <a:lnTo>
                  <a:pt x="1308354" y="762"/>
                </a:lnTo>
                <a:lnTo>
                  <a:pt x="1170432" y="0"/>
                </a:lnTo>
                <a:cubicBezTo>
                  <a:pt x="1170432" y="762"/>
                  <a:pt x="1170432" y="762"/>
                  <a:pt x="1170432" y="76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3771900"/>
            <a:ext cx="5549900" cy="1587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8600" y="444500"/>
            <a:ext cx="28829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781800" y="4965700"/>
            <a:ext cx="1206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94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refresh</a:t>
            </a:r>
            <a:r>
              <a:rPr lang="en-US" altLang="zh-CN" sz="9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4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9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4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thinking…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769100" y="4343400"/>
            <a:ext cx="685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9A9A65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9A9A65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77" dirty="0" smtClean="0">
                <a:solidFill>
                  <a:srgbClr val="9A9A65"/>
                </a:solidFill>
                <a:latin typeface="Times New Roman" pitchFamily="18" charset="0"/>
                <a:cs typeface="Times New Roman" pitchFamily="18" charset="0"/>
              </a:rPr>
              <a:t>IGMA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769100" y="4610100"/>
            <a:ext cx="2286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 smtClean="0">
                <a:solidFill>
                  <a:srgbClr val="9A9A65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77" dirty="0" smtClean="0">
                <a:solidFill>
                  <a:srgbClr val="9A9A65"/>
                </a:solidFill>
                <a:latin typeface="Times New Roman" pitchFamily="18" charset="0"/>
                <a:cs typeface="Times New Roman" pitchFamily="18" charset="0"/>
              </a:rPr>
              <a:t>RAINING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9A9A65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 smtClean="0">
                <a:solidFill>
                  <a:srgbClr val="9A9A65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77" dirty="0" smtClean="0">
                <a:solidFill>
                  <a:srgbClr val="9A9A65"/>
                </a:solidFill>
                <a:latin typeface="Times New Roman" pitchFamily="18" charset="0"/>
                <a:cs typeface="Times New Roman" pitchFamily="18" charset="0"/>
              </a:rPr>
              <a:t>ERTIFICATION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769100" y="4025900"/>
            <a:ext cx="1828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www.sixsigmaonline.org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608076" y="461772"/>
            <a:ext cx="1358645" cy="6853428"/>
          </a:xfrm>
          <a:custGeom>
            <a:avLst/>
            <a:gdLst>
              <a:gd name="connsiteX0" fmla="*/ 0 w 1358645"/>
              <a:gd name="connsiteY0" fmla="*/ 0 h 6853428"/>
              <a:gd name="connsiteX1" fmla="*/ 0 w 1358645"/>
              <a:gd name="connsiteY1" fmla="*/ 6853427 h 6853428"/>
              <a:gd name="connsiteX2" fmla="*/ 1358645 w 1358645"/>
              <a:gd name="connsiteY2" fmla="*/ 6853427 h 6853428"/>
              <a:gd name="connsiteX3" fmla="*/ 1358645 w 1358645"/>
              <a:gd name="connsiteY3" fmla="*/ 0 h 6853428"/>
              <a:gd name="connsiteX4" fmla="*/ 0 w 1358645"/>
              <a:gd name="connsiteY4" fmla="*/ 0 h 6853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8645" h="6853428">
                <a:moveTo>
                  <a:pt x="0" y="0"/>
                </a:moveTo>
                <a:lnTo>
                  <a:pt x="0" y="6853427"/>
                </a:lnTo>
                <a:lnTo>
                  <a:pt x="1358645" y="6853427"/>
                </a:lnTo>
                <a:lnTo>
                  <a:pt x="1358645" y="0"/>
                </a:lnTo>
                <a:lnTo>
                  <a:pt x="0" y="0"/>
                </a:lnTo>
              </a:path>
            </a:pathLst>
          </a:custGeom>
          <a:solidFill>
            <a:srgbClr val="AAC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1485900"/>
            <a:ext cx="7200900" cy="514350"/>
          </a:xfrm>
          <a:custGeom>
            <a:avLst/>
            <a:gdLst>
              <a:gd name="connsiteX0" fmla="*/ 0 w 7200900"/>
              <a:gd name="connsiteY0" fmla="*/ 0 h 514350"/>
              <a:gd name="connsiteX1" fmla="*/ 0 w 7200900"/>
              <a:gd name="connsiteY1" fmla="*/ 514350 h 514350"/>
              <a:gd name="connsiteX2" fmla="*/ 7200900 w 7200900"/>
              <a:gd name="connsiteY2" fmla="*/ 514350 h 514350"/>
              <a:gd name="connsiteX3" fmla="*/ 7200900 w 7200900"/>
              <a:gd name="connsiteY3" fmla="*/ 0 h 514350"/>
              <a:gd name="connsiteX4" fmla="*/ 0 w 7200900"/>
              <a:gd name="connsiteY4" fmla="*/ 0 h 514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00900" h="514350">
                <a:moveTo>
                  <a:pt x="0" y="0"/>
                </a:moveTo>
                <a:lnTo>
                  <a:pt x="0" y="514350"/>
                </a:lnTo>
                <a:lnTo>
                  <a:pt x="7200900" y="514350"/>
                </a:lnTo>
                <a:lnTo>
                  <a:pt x="72009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57400" y="571500"/>
            <a:ext cx="7002780" cy="457200"/>
          </a:xfrm>
          <a:custGeom>
            <a:avLst/>
            <a:gdLst>
              <a:gd name="connsiteX0" fmla="*/ 0 w 7002780"/>
              <a:gd name="connsiteY0" fmla="*/ 0 h 457200"/>
              <a:gd name="connsiteX1" fmla="*/ 0 w 7002780"/>
              <a:gd name="connsiteY1" fmla="*/ 457200 h 457200"/>
              <a:gd name="connsiteX2" fmla="*/ 7002780 w 7002780"/>
              <a:gd name="connsiteY2" fmla="*/ 457200 h 457200"/>
              <a:gd name="connsiteX3" fmla="*/ 7002780 w 7002780"/>
              <a:gd name="connsiteY3" fmla="*/ 0 h 457200"/>
              <a:gd name="connsiteX4" fmla="*/ 0 w 700278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02780" h="457200">
                <a:moveTo>
                  <a:pt x="0" y="0"/>
                </a:moveTo>
                <a:lnTo>
                  <a:pt x="0" y="457200"/>
                </a:lnTo>
                <a:lnTo>
                  <a:pt x="7002780" y="457200"/>
                </a:lnTo>
                <a:lnTo>
                  <a:pt x="700278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460248"/>
            <a:ext cx="1306067" cy="6858000"/>
          </a:xfrm>
          <a:custGeom>
            <a:avLst/>
            <a:gdLst>
              <a:gd name="connsiteX0" fmla="*/ 1153667 w 1306067"/>
              <a:gd name="connsiteY0" fmla="*/ 0 h 6858000"/>
              <a:gd name="connsiteX1" fmla="*/ 0 w 1306067"/>
              <a:gd name="connsiteY1" fmla="*/ 4579619 h 6858000"/>
              <a:gd name="connsiteX2" fmla="*/ 272033 w 1306067"/>
              <a:gd name="connsiteY2" fmla="*/ 6857237 h 6858000"/>
              <a:gd name="connsiteX3" fmla="*/ 272033 w 1306067"/>
              <a:gd name="connsiteY3" fmla="*/ 6857999 h 6858000"/>
              <a:gd name="connsiteX4" fmla="*/ 1306067 w 1306067"/>
              <a:gd name="connsiteY4" fmla="*/ 6857999 h 6858000"/>
              <a:gd name="connsiteX5" fmla="*/ 1306067 w 1306067"/>
              <a:gd name="connsiteY5" fmla="*/ 0 h 6858000"/>
              <a:gd name="connsiteX6" fmla="*/ 1153667 w 1306067"/>
              <a:gd name="connsiteY6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6067" h="6858000">
                <a:moveTo>
                  <a:pt x="1153667" y="0"/>
                </a:moveTo>
                <a:cubicBezTo>
                  <a:pt x="396239" y="1407413"/>
                  <a:pt x="0" y="2980943"/>
                  <a:pt x="0" y="4579619"/>
                </a:cubicBezTo>
                <a:cubicBezTo>
                  <a:pt x="0" y="5346192"/>
                  <a:pt x="91440" y="6111240"/>
                  <a:pt x="272033" y="6857237"/>
                </a:cubicBezTo>
                <a:cubicBezTo>
                  <a:pt x="272033" y="6857237"/>
                  <a:pt x="272033" y="6857237"/>
                  <a:pt x="272033" y="6857999"/>
                </a:cubicBezTo>
                <a:lnTo>
                  <a:pt x="1306067" y="6857999"/>
                </a:lnTo>
                <a:lnTo>
                  <a:pt x="1306067" y="0"/>
                </a:lnTo>
                <a:lnTo>
                  <a:pt x="1153667" y="0"/>
                </a:lnTo>
              </a:path>
            </a:pathLst>
          </a:custGeom>
          <a:solidFill>
            <a:srgbClr val="DEDED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13994" y="429005"/>
            <a:ext cx="1308354" cy="6953250"/>
          </a:xfrm>
          <a:custGeom>
            <a:avLst/>
            <a:gdLst>
              <a:gd name="connsiteX0" fmla="*/ 1170432 w 1308354"/>
              <a:gd name="connsiteY0" fmla="*/ 762 h 6953250"/>
              <a:gd name="connsiteX1" fmla="*/ 0 w 1308354"/>
              <a:gd name="connsiteY1" fmla="*/ 4610861 h 6953250"/>
              <a:gd name="connsiteX2" fmla="*/ 288797 w 1308354"/>
              <a:gd name="connsiteY2" fmla="*/ 6953250 h 6953250"/>
              <a:gd name="connsiteX3" fmla="*/ 1308354 w 1308354"/>
              <a:gd name="connsiteY3" fmla="*/ 6953250 h 6953250"/>
              <a:gd name="connsiteX4" fmla="*/ 1308354 w 1308354"/>
              <a:gd name="connsiteY4" fmla="*/ 762 h 6953250"/>
              <a:gd name="connsiteX5" fmla="*/ 1170432 w 1308354"/>
              <a:gd name="connsiteY5" fmla="*/ 0 h 6953250"/>
              <a:gd name="connsiteX6" fmla="*/ 1170432 w 1308354"/>
              <a:gd name="connsiteY6" fmla="*/ 762 h 695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8354" h="6953250">
                <a:moveTo>
                  <a:pt x="1170432" y="762"/>
                </a:moveTo>
                <a:cubicBezTo>
                  <a:pt x="402336" y="1415795"/>
                  <a:pt x="0" y="3000755"/>
                  <a:pt x="0" y="4610861"/>
                </a:cubicBezTo>
                <a:cubicBezTo>
                  <a:pt x="0" y="5400294"/>
                  <a:pt x="97536" y="6186677"/>
                  <a:pt x="288797" y="6953250"/>
                </a:cubicBezTo>
                <a:lnTo>
                  <a:pt x="1308354" y="6953250"/>
                </a:lnTo>
                <a:lnTo>
                  <a:pt x="1308354" y="762"/>
                </a:lnTo>
                <a:lnTo>
                  <a:pt x="1170432" y="0"/>
                </a:lnTo>
                <a:cubicBezTo>
                  <a:pt x="1170432" y="762"/>
                  <a:pt x="1170432" y="762"/>
                  <a:pt x="1170432" y="76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3504" y="7543800"/>
            <a:ext cx="6254496" cy="114300"/>
          </a:xfrm>
          <a:custGeom>
            <a:avLst/>
            <a:gdLst>
              <a:gd name="connsiteX0" fmla="*/ 0 w 6254496"/>
              <a:gd name="connsiteY0" fmla="*/ 0 h 114300"/>
              <a:gd name="connsiteX1" fmla="*/ 0 w 6254496"/>
              <a:gd name="connsiteY1" fmla="*/ 114300 h 114300"/>
              <a:gd name="connsiteX2" fmla="*/ 6254495 w 6254496"/>
              <a:gd name="connsiteY2" fmla="*/ 114300 h 114300"/>
              <a:gd name="connsiteX3" fmla="*/ 6254495 w 6254496"/>
              <a:gd name="connsiteY3" fmla="*/ 0 h 114300"/>
              <a:gd name="connsiteX4" fmla="*/ 0 w 6254496"/>
              <a:gd name="connsiteY4" fmla="*/ 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4496" h="114300">
                <a:moveTo>
                  <a:pt x="0" y="0"/>
                </a:moveTo>
                <a:lnTo>
                  <a:pt x="0" y="114300"/>
                </a:lnTo>
                <a:lnTo>
                  <a:pt x="6254495" y="114300"/>
                </a:lnTo>
                <a:lnTo>
                  <a:pt x="6254495" y="0"/>
                </a:lnTo>
                <a:lnTo>
                  <a:pt x="0" y="0"/>
                </a:lnTo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3504" y="7486650"/>
            <a:ext cx="6254496" cy="114300"/>
          </a:xfrm>
          <a:custGeom>
            <a:avLst/>
            <a:gdLst>
              <a:gd name="connsiteX0" fmla="*/ 0 w 6254496"/>
              <a:gd name="connsiteY0" fmla="*/ 0 h 114300"/>
              <a:gd name="connsiteX1" fmla="*/ 0 w 6254496"/>
              <a:gd name="connsiteY1" fmla="*/ 114300 h 114300"/>
              <a:gd name="connsiteX2" fmla="*/ 6254495 w 6254496"/>
              <a:gd name="connsiteY2" fmla="*/ 114300 h 114300"/>
              <a:gd name="connsiteX3" fmla="*/ 6254495 w 6254496"/>
              <a:gd name="connsiteY3" fmla="*/ 0 h 114300"/>
              <a:gd name="connsiteX4" fmla="*/ 0 w 6254496"/>
              <a:gd name="connsiteY4" fmla="*/ 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4496" h="114300">
                <a:moveTo>
                  <a:pt x="0" y="0"/>
                </a:moveTo>
                <a:lnTo>
                  <a:pt x="0" y="114300"/>
                </a:lnTo>
                <a:lnTo>
                  <a:pt x="6254495" y="114300"/>
                </a:lnTo>
                <a:lnTo>
                  <a:pt x="6254495" y="0"/>
                </a:lnTo>
                <a:lnTo>
                  <a:pt x="0" y="0"/>
                </a:lnTo>
              </a:path>
            </a:pathLst>
          </a:custGeom>
          <a:solidFill>
            <a:srgbClr val="AAC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057400" y="2000250"/>
            <a:ext cx="2914650" cy="5314950"/>
          </a:xfrm>
          <a:custGeom>
            <a:avLst/>
            <a:gdLst>
              <a:gd name="connsiteX0" fmla="*/ 0 w 2914650"/>
              <a:gd name="connsiteY0" fmla="*/ 0 h 5314950"/>
              <a:gd name="connsiteX1" fmla="*/ 0 w 2914650"/>
              <a:gd name="connsiteY1" fmla="*/ 5314950 h 5314950"/>
              <a:gd name="connsiteX2" fmla="*/ 2914650 w 2914650"/>
              <a:gd name="connsiteY2" fmla="*/ 5314950 h 5314950"/>
              <a:gd name="connsiteX3" fmla="*/ 2914650 w 2914650"/>
              <a:gd name="connsiteY3" fmla="*/ 0 h 5314950"/>
              <a:gd name="connsiteX4" fmla="*/ 0 w 2914650"/>
              <a:gd name="connsiteY4" fmla="*/ 0 h 5314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14650" h="5314950">
                <a:moveTo>
                  <a:pt x="0" y="0"/>
                </a:moveTo>
                <a:lnTo>
                  <a:pt x="0" y="5314950"/>
                </a:lnTo>
                <a:lnTo>
                  <a:pt x="2914650" y="5314950"/>
                </a:lnTo>
                <a:lnTo>
                  <a:pt x="291465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1765300"/>
            <a:ext cx="4394200" cy="6007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82800" y="1574800"/>
            <a:ext cx="69596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demands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self-paced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“set”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scheduled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082800" y="800100"/>
            <a:ext cx="2921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b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082800" y="2070100"/>
            <a:ext cx="635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082800" y="2451100"/>
            <a:ext cx="27686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textbook-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speaking,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ciency.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082800" y="3556000"/>
            <a:ext cx="27940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Supplemental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Materi-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(consisting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pdfs,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animated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slides,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videos).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terials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exams,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promote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thorough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experience.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retaken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necessary.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082800" y="5588000"/>
            <a:ext cx="28194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(approx.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questions),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delivered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online,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resumed,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immediate-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posted.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assured,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"hidden"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"extra"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enroll-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covers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tification.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197100" y="1092200"/>
            <a:ext cx="265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397" b="1" i="1" dirty="0" smtClean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...in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b="1" i="1" dirty="0" smtClean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b="1" i="1" dirty="0" smtClean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b="1" i="1" dirty="0" smtClean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b="1" i="1" dirty="0" smtClean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b="1" i="1" dirty="0" smtClean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b="1" i="1" dirty="0" smtClean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608076" y="461772"/>
            <a:ext cx="1358645" cy="6853428"/>
          </a:xfrm>
          <a:custGeom>
            <a:avLst/>
            <a:gdLst>
              <a:gd name="connsiteX0" fmla="*/ 0 w 1358645"/>
              <a:gd name="connsiteY0" fmla="*/ 0 h 6853428"/>
              <a:gd name="connsiteX1" fmla="*/ 0 w 1358645"/>
              <a:gd name="connsiteY1" fmla="*/ 6853427 h 6853428"/>
              <a:gd name="connsiteX2" fmla="*/ 1358645 w 1358645"/>
              <a:gd name="connsiteY2" fmla="*/ 6853427 h 6853428"/>
              <a:gd name="connsiteX3" fmla="*/ 1358645 w 1358645"/>
              <a:gd name="connsiteY3" fmla="*/ 0 h 6853428"/>
              <a:gd name="connsiteX4" fmla="*/ 0 w 1358645"/>
              <a:gd name="connsiteY4" fmla="*/ 0 h 6853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8645" h="6853428">
                <a:moveTo>
                  <a:pt x="0" y="0"/>
                </a:moveTo>
                <a:lnTo>
                  <a:pt x="0" y="6853427"/>
                </a:lnTo>
                <a:lnTo>
                  <a:pt x="1358645" y="6853427"/>
                </a:lnTo>
                <a:lnTo>
                  <a:pt x="1358645" y="0"/>
                </a:lnTo>
                <a:lnTo>
                  <a:pt x="0" y="0"/>
                </a:lnTo>
              </a:path>
            </a:pathLst>
          </a:custGeom>
          <a:solidFill>
            <a:srgbClr val="FAD57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1143000"/>
            <a:ext cx="6972300" cy="1485900"/>
          </a:xfrm>
          <a:custGeom>
            <a:avLst/>
            <a:gdLst>
              <a:gd name="connsiteX0" fmla="*/ 0 w 6972300"/>
              <a:gd name="connsiteY0" fmla="*/ 0 h 1485900"/>
              <a:gd name="connsiteX1" fmla="*/ 0 w 6972300"/>
              <a:gd name="connsiteY1" fmla="*/ 1485900 h 1485900"/>
              <a:gd name="connsiteX2" fmla="*/ 6972300 w 6972300"/>
              <a:gd name="connsiteY2" fmla="*/ 1485900 h 1485900"/>
              <a:gd name="connsiteX3" fmla="*/ 6972300 w 6972300"/>
              <a:gd name="connsiteY3" fmla="*/ 0 h 1485900"/>
              <a:gd name="connsiteX4" fmla="*/ 0 w 6972300"/>
              <a:gd name="connsiteY4" fmla="*/ 0 h 148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72300" h="1485900">
                <a:moveTo>
                  <a:pt x="0" y="0"/>
                </a:moveTo>
                <a:lnTo>
                  <a:pt x="0" y="1485900"/>
                </a:lnTo>
                <a:lnTo>
                  <a:pt x="6972300" y="1485900"/>
                </a:lnTo>
                <a:lnTo>
                  <a:pt x="69723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57400" y="571500"/>
            <a:ext cx="7002780" cy="457200"/>
          </a:xfrm>
          <a:custGeom>
            <a:avLst/>
            <a:gdLst>
              <a:gd name="connsiteX0" fmla="*/ 0 w 7002780"/>
              <a:gd name="connsiteY0" fmla="*/ 0 h 457200"/>
              <a:gd name="connsiteX1" fmla="*/ 0 w 7002780"/>
              <a:gd name="connsiteY1" fmla="*/ 457200 h 457200"/>
              <a:gd name="connsiteX2" fmla="*/ 7002780 w 7002780"/>
              <a:gd name="connsiteY2" fmla="*/ 457200 h 457200"/>
              <a:gd name="connsiteX3" fmla="*/ 7002780 w 7002780"/>
              <a:gd name="connsiteY3" fmla="*/ 0 h 457200"/>
              <a:gd name="connsiteX4" fmla="*/ 0 w 700278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02780" h="457200">
                <a:moveTo>
                  <a:pt x="0" y="0"/>
                </a:moveTo>
                <a:lnTo>
                  <a:pt x="0" y="457200"/>
                </a:lnTo>
                <a:lnTo>
                  <a:pt x="7002780" y="457200"/>
                </a:lnTo>
                <a:lnTo>
                  <a:pt x="700278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57400" y="4514850"/>
            <a:ext cx="3086100" cy="2686050"/>
          </a:xfrm>
          <a:custGeom>
            <a:avLst/>
            <a:gdLst>
              <a:gd name="connsiteX0" fmla="*/ 0 w 3086100"/>
              <a:gd name="connsiteY0" fmla="*/ 0 h 2686050"/>
              <a:gd name="connsiteX1" fmla="*/ 0 w 3086100"/>
              <a:gd name="connsiteY1" fmla="*/ 2686050 h 2686050"/>
              <a:gd name="connsiteX2" fmla="*/ 3086100 w 3086100"/>
              <a:gd name="connsiteY2" fmla="*/ 2686050 h 2686050"/>
              <a:gd name="connsiteX3" fmla="*/ 3086100 w 3086100"/>
              <a:gd name="connsiteY3" fmla="*/ 0 h 2686050"/>
              <a:gd name="connsiteX4" fmla="*/ 0 w 3086100"/>
              <a:gd name="connsiteY4" fmla="*/ 0 h 2686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6100" h="2686050">
                <a:moveTo>
                  <a:pt x="0" y="0"/>
                </a:moveTo>
                <a:lnTo>
                  <a:pt x="0" y="2686050"/>
                </a:lnTo>
                <a:lnTo>
                  <a:pt x="3086100" y="2686050"/>
                </a:lnTo>
                <a:lnTo>
                  <a:pt x="30861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057400" y="4000500"/>
            <a:ext cx="2628900" cy="457200"/>
          </a:xfrm>
          <a:custGeom>
            <a:avLst/>
            <a:gdLst>
              <a:gd name="connsiteX0" fmla="*/ 0 w 2628900"/>
              <a:gd name="connsiteY0" fmla="*/ 0 h 457200"/>
              <a:gd name="connsiteX1" fmla="*/ 0 w 2628900"/>
              <a:gd name="connsiteY1" fmla="*/ 457200 h 457200"/>
              <a:gd name="connsiteX2" fmla="*/ 2628900 w 2628900"/>
              <a:gd name="connsiteY2" fmla="*/ 457200 h 457200"/>
              <a:gd name="connsiteX3" fmla="*/ 2628900 w 2628900"/>
              <a:gd name="connsiteY3" fmla="*/ 0 h 457200"/>
              <a:gd name="connsiteX4" fmla="*/ 0 w 26289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28900" h="457200">
                <a:moveTo>
                  <a:pt x="0" y="0"/>
                </a:moveTo>
                <a:lnTo>
                  <a:pt x="0" y="457200"/>
                </a:lnTo>
                <a:lnTo>
                  <a:pt x="2628900" y="457200"/>
                </a:lnTo>
                <a:lnTo>
                  <a:pt x="26289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" y="460248"/>
            <a:ext cx="1306067" cy="6858000"/>
          </a:xfrm>
          <a:custGeom>
            <a:avLst/>
            <a:gdLst>
              <a:gd name="connsiteX0" fmla="*/ 1153667 w 1306067"/>
              <a:gd name="connsiteY0" fmla="*/ 0 h 6858000"/>
              <a:gd name="connsiteX1" fmla="*/ 0 w 1306067"/>
              <a:gd name="connsiteY1" fmla="*/ 4579619 h 6858000"/>
              <a:gd name="connsiteX2" fmla="*/ 272033 w 1306067"/>
              <a:gd name="connsiteY2" fmla="*/ 6857237 h 6858000"/>
              <a:gd name="connsiteX3" fmla="*/ 272033 w 1306067"/>
              <a:gd name="connsiteY3" fmla="*/ 6857999 h 6858000"/>
              <a:gd name="connsiteX4" fmla="*/ 1306067 w 1306067"/>
              <a:gd name="connsiteY4" fmla="*/ 6857999 h 6858000"/>
              <a:gd name="connsiteX5" fmla="*/ 1306067 w 1306067"/>
              <a:gd name="connsiteY5" fmla="*/ 0 h 6858000"/>
              <a:gd name="connsiteX6" fmla="*/ 1153667 w 1306067"/>
              <a:gd name="connsiteY6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6067" h="6858000">
                <a:moveTo>
                  <a:pt x="1153667" y="0"/>
                </a:moveTo>
                <a:cubicBezTo>
                  <a:pt x="396239" y="1407413"/>
                  <a:pt x="0" y="2980943"/>
                  <a:pt x="0" y="4579619"/>
                </a:cubicBezTo>
                <a:cubicBezTo>
                  <a:pt x="0" y="5346192"/>
                  <a:pt x="91440" y="6111240"/>
                  <a:pt x="272033" y="6857237"/>
                </a:cubicBezTo>
                <a:cubicBezTo>
                  <a:pt x="272033" y="6857237"/>
                  <a:pt x="272033" y="6857237"/>
                  <a:pt x="272033" y="6857999"/>
                </a:cubicBezTo>
                <a:lnTo>
                  <a:pt x="1306067" y="6857999"/>
                </a:lnTo>
                <a:lnTo>
                  <a:pt x="1306067" y="0"/>
                </a:lnTo>
                <a:lnTo>
                  <a:pt x="1153667" y="0"/>
                </a:lnTo>
              </a:path>
            </a:pathLst>
          </a:custGeom>
          <a:solidFill>
            <a:srgbClr val="DEDED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13994" y="429005"/>
            <a:ext cx="1308354" cy="6953250"/>
          </a:xfrm>
          <a:custGeom>
            <a:avLst/>
            <a:gdLst>
              <a:gd name="connsiteX0" fmla="*/ 1170432 w 1308354"/>
              <a:gd name="connsiteY0" fmla="*/ 762 h 6953250"/>
              <a:gd name="connsiteX1" fmla="*/ 0 w 1308354"/>
              <a:gd name="connsiteY1" fmla="*/ 4610861 h 6953250"/>
              <a:gd name="connsiteX2" fmla="*/ 288797 w 1308354"/>
              <a:gd name="connsiteY2" fmla="*/ 6953250 h 6953250"/>
              <a:gd name="connsiteX3" fmla="*/ 1308354 w 1308354"/>
              <a:gd name="connsiteY3" fmla="*/ 6953250 h 6953250"/>
              <a:gd name="connsiteX4" fmla="*/ 1308354 w 1308354"/>
              <a:gd name="connsiteY4" fmla="*/ 762 h 6953250"/>
              <a:gd name="connsiteX5" fmla="*/ 1170432 w 1308354"/>
              <a:gd name="connsiteY5" fmla="*/ 0 h 6953250"/>
              <a:gd name="connsiteX6" fmla="*/ 1170432 w 1308354"/>
              <a:gd name="connsiteY6" fmla="*/ 762 h 695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8354" h="6953250">
                <a:moveTo>
                  <a:pt x="1170432" y="762"/>
                </a:moveTo>
                <a:cubicBezTo>
                  <a:pt x="402336" y="1415795"/>
                  <a:pt x="0" y="3000755"/>
                  <a:pt x="0" y="4610861"/>
                </a:cubicBezTo>
                <a:cubicBezTo>
                  <a:pt x="0" y="5400294"/>
                  <a:pt x="97536" y="6186677"/>
                  <a:pt x="288797" y="6953250"/>
                </a:cubicBezTo>
                <a:lnTo>
                  <a:pt x="1308354" y="6953250"/>
                </a:lnTo>
                <a:lnTo>
                  <a:pt x="1308354" y="762"/>
                </a:lnTo>
                <a:lnTo>
                  <a:pt x="1170432" y="0"/>
                </a:lnTo>
                <a:cubicBezTo>
                  <a:pt x="1170432" y="762"/>
                  <a:pt x="1170432" y="762"/>
                  <a:pt x="1170432" y="76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3504" y="7543800"/>
            <a:ext cx="6254496" cy="114300"/>
          </a:xfrm>
          <a:custGeom>
            <a:avLst/>
            <a:gdLst>
              <a:gd name="connsiteX0" fmla="*/ 0 w 6254496"/>
              <a:gd name="connsiteY0" fmla="*/ 0 h 114300"/>
              <a:gd name="connsiteX1" fmla="*/ 0 w 6254496"/>
              <a:gd name="connsiteY1" fmla="*/ 114300 h 114300"/>
              <a:gd name="connsiteX2" fmla="*/ 6254495 w 6254496"/>
              <a:gd name="connsiteY2" fmla="*/ 114300 h 114300"/>
              <a:gd name="connsiteX3" fmla="*/ 6254495 w 6254496"/>
              <a:gd name="connsiteY3" fmla="*/ 0 h 114300"/>
              <a:gd name="connsiteX4" fmla="*/ 0 w 6254496"/>
              <a:gd name="connsiteY4" fmla="*/ 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4496" h="114300">
                <a:moveTo>
                  <a:pt x="0" y="0"/>
                </a:moveTo>
                <a:lnTo>
                  <a:pt x="0" y="114300"/>
                </a:lnTo>
                <a:lnTo>
                  <a:pt x="6254495" y="114300"/>
                </a:lnTo>
                <a:lnTo>
                  <a:pt x="6254495" y="0"/>
                </a:lnTo>
                <a:lnTo>
                  <a:pt x="0" y="0"/>
                </a:lnTo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03504" y="7486650"/>
            <a:ext cx="6254496" cy="114300"/>
          </a:xfrm>
          <a:custGeom>
            <a:avLst/>
            <a:gdLst>
              <a:gd name="connsiteX0" fmla="*/ 0 w 6254496"/>
              <a:gd name="connsiteY0" fmla="*/ 0 h 114300"/>
              <a:gd name="connsiteX1" fmla="*/ 0 w 6254496"/>
              <a:gd name="connsiteY1" fmla="*/ 114300 h 114300"/>
              <a:gd name="connsiteX2" fmla="*/ 6254495 w 6254496"/>
              <a:gd name="connsiteY2" fmla="*/ 114300 h 114300"/>
              <a:gd name="connsiteX3" fmla="*/ 6254495 w 6254496"/>
              <a:gd name="connsiteY3" fmla="*/ 0 h 114300"/>
              <a:gd name="connsiteX4" fmla="*/ 0 w 6254496"/>
              <a:gd name="connsiteY4" fmla="*/ 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4496" h="114300">
                <a:moveTo>
                  <a:pt x="0" y="0"/>
                </a:moveTo>
                <a:lnTo>
                  <a:pt x="0" y="114300"/>
                </a:lnTo>
                <a:lnTo>
                  <a:pt x="6254495" y="114300"/>
                </a:lnTo>
                <a:lnTo>
                  <a:pt x="6254495" y="0"/>
                </a:lnTo>
                <a:lnTo>
                  <a:pt x="0" y="0"/>
                </a:lnTo>
              </a:path>
            </a:pathLst>
          </a:custGeom>
          <a:solidFill>
            <a:srgbClr val="FFDC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057400" y="2628900"/>
            <a:ext cx="7002780" cy="457200"/>
          </a:xfrm>
          <a:custGeom>
            <a:avLst/>
            <a:gdLst>
              <a:gd name="connsiteX0" fmla="*/ 0 w 7002780"/>
              <a:gd name="connsiteY0" fmla="*/ 0 h 457200"/>
              <a:gd name="connsiteX1" fmla="*/ 0 w 7002780"/>
              <a:gd name="connsiteY1" fmla="*/ 457200 h 457200"/>
              <a:gd name="connsiteX2" fmla="*/ 7002780 w 7002780"/>
              <a:gd name="connsiteY2" fmla="*/ 457200 h 457200"/>
              <a:gd name="connsiteX3" fmla="*/ 7002780 w 7002780"/>
              <a:gd name="connsiteY3" fmla="*/ 0 h 457200"/>
              <a:gd name="connsiteX4" fmla="*/ 0 w 700278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02780" h="457200">
                <a:moveTo>
                  <a:pt x="0" y="0"/>
                </a:moveTo>
                <a:lnTo>
                  <a:pt x="0" y="457200"/>
                </a:lnTo>
                <a:lnTo>
                  <a:pt x="7002780" y="457200"/>
                </a:lnTo>
                <a:lnTo>
                  <a:pt x="700278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057400" y="3200400"/>
            <a:ext cx="6972300" cy="742950"/>
          </a:xfrm>
          <a:custGeom>
            <a:avLst/>
            <a:gdLst>
              <a:gd name="connsiteX0" fmla="*/ 0 w 6972300"/>
              <a:gd name="connsiteY0" fmla="*/ 0 h 742950"/>
              <a:gd name="connsiteX1" fmla="*/ 0 w 6972300"/>
              <a:gd name="connsiteY1" fmla="*/ 742950 h 742950"/>
              <a:gd name="connsiteX2" fmla="*/ 6972300 w 6972300"/>
              <a:gd name="connsiteY2" fmla="*/ 742950 h 742950"/>
              <a:gd name="connsiteX3" fmla="*/ 6972300 w 6972300"/>
              <a:gd name="connsiteY3" fmla="*/ 0 h 742950"/>
              <a:gd name="connsiteX4" fmla="*/ 0 w 6972300"/>
              <a:gd name="connsiteY4" fmla="*/ 0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72300" h="742950">
                <a:moveTo>
                  <a:pt x="0" y="0"/>
                </a:moveTo>
                <a:lnTo>
                  <a:pt x="0" y="742950"/>
                </a:lnTo>
                <a:lnTo>
                  <a:pt x="6972300" y="742950"/>
                </a:lnTo>
                <a:lnTo>
                  <a:pt x="69723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400" y="4559300"/>
            <a:ext cx="4254500" cy="21082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7100" y="7061200"/>
            <a:ext cx="2336800" cy="71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82800" y="5219700"/>
            <a:ext cx="88900" cy="191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311400" y="5245100"/>
            <a:ext cx="25273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Recognizing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Opportunity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Data-Driven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082800" y="4254500"/>
            <a:ext cx="29464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cover?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Yellow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covers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topics: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082800" y="876300"/>
            <a:ext cx="68707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Yellow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Online's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Yellow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metrics,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methodologies.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methodologies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transactional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expectations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bottom-line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organization.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stronger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enabling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meaningful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achieving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organization’s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Yellow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CC9A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082800" y="3263900"/>
            <a:ext cx="88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311400" y="3289300"/>
            <a:ext cx="5194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70%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(extensions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charge,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request)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608076" y="461772"/>
            <a:ext cx="1358645" cy="6853428"/>
          </a:xfrm>
          <a:custGeom>
            <a:avLst/>
            <a:gdLst>
              <a:gd name="connsiteX0" fmla="*/ 0 w 1358645"/>
              <a:gd name="connsiteY0" fmla="*/ 0 h 6853428"/>
              <a:gd name="connsiteX1" fmla="*/ 0 w 1358645"/>
              <a:gd name="connsiteY1" fmla="*/ 6853427 h 6853428"/>
              <a:gd name="connsiteX2" fmla="*/ 1358645 w 1358645"/>
              <a:gd name="connsiteY2" fmla="*/ 6853427 h 6853428"/>
              <a:gd name="connsiteX3" fmla="*/ 1358645 w 1358645"/>
              <a:gd name="connsiteY3" fmla="*/ 0 h 6853428"/>
              <a:gd name="connsiteX4" fmla="*/ 0 w 1358645"/>
              <a:gd name="connsiteY4" fmla="*/ 0 h 6853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8645" h="6853428">
                <a:moveTo>
                  <a:pt x="0" y="0"/>
                </a:moveTo>
                <a:lnTo>
                  <a:pt x="0" y="6853427"/>
                </a:lnTo>
                <a:lnTo>
                  <a:pt x="1358645" y="6853427"/>
                </a:lnTo>
                <a:lnTo>
                  <a:pt x="1358645" y="0"/>
                </a:lnTo>
                <a:lnTo>
                  <a:pt x="0" y="0"/>
                </a:lnTo>
              </a:path>
            </a:pathLst>
          </a:custGeom>
          <a:solidFill>
            <a:srgbClr val="89E0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1143000"/>
            <a:ext cx="6972300" cy="1943100"/>
          </a:xfrm>
          <a:custGeom>
            <a:avLst/>
            <a:gdLst>
              <a:gd name="connsiteX0" fmla="*/ 0 w 6972300"/>
              <a:gd name="connsiteY0" fmla="*/ 0 h 1943100"/>
              <a:gd name="connsiteX1" fmla="*/ 0 w 6972300"/>
              <a:gd name="connsiteY1" fmla="*/ 1943100 h 1943100"/>
              <a:gd name="connsiteX2" fmla="*/ 6972300 w 6972300"/>
              <a:gd name="connsiteY2" fmla="*/ 1943100 h 1943100"/>
              <a:gd name="connsiteX3" fmla="*/ 6972300 w 6972300"/>
              <a:gd name="connsiteY3" fmla="*/ 0 h 1943100"/>
              <a:gd name="connsiteX4" fmla="*/ 0 w 6972300"/>
              <a:gd name="connsiteY4" fmla="*/ 0 h 1943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72300" h="1943100">
                <a:moveTo>
                  <a:pt x="0" y="0"/>
                </a:moveTo>
                <a:lnTo>
                  <a:pt x="0" y="1943100"/>
                </a:lnTo>
                <a:lnTo>
                  <a:pt x="6972300" y="1943100"/>
                </a:lnTo>
                <a:lnTo>
                  <a:pt x="69723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57400" y="571500"/>
            <a:ext cx="7002780" cy="457200"/>
          </a:xfrm>
          <a:custGeom>
            <a:avLst/>
            <a:gdLst>
              <a:gd name="connsiteX0" fmla="*/ 0 w 7002780"/>
              <a:gd name="connsiteY0" fmla="*/ 0 h 457200"/>
              <a:gd name="connsiteX1" fmla="*/ 0 w 7002780"/>
              <a:gd name="connsiteY1" fmla="*/ 457200 h 457200"/>
              <a:gd name="connsiteX2" fmla="*/ 7002780 w 7002780"/>
              <a:gd name="connsiteY2" fmla="*/ 457200 h 457200"/>
              <a:gd name="connsiteX3" fmla="*/ 7002780 w 7002780"/>
              <a:gd name="connsiteY3" fmla="*/ 0 h 457200"/>
              <a:gd name="connsiteX4" fmla="*/ 0 w 700278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02780" h="457200">
                <a:moveTo>
                  <a:pt x="0" y="0"/>
                </a:moveTo>
                <a:lnTo>
                  <a:pt x="0" y="457200"/>
                </a:lnTo>
                <a:lnTo>
                  <a:pt x="7002780" y="457200"/>
                </a:lnTo>
                <a:lnTo>
                  <a:pt x="700278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200650" y="5029200"/>
            <a:ext cx="4114800" cy="2400300"/>
          </a:xfrm>
          <a:custGeom>
            <a:avLst/>
            <a:gdLst>
              <a:gd name="connsiteX0" fmla="*/ 0 w 4114800"/>
              <a:gd name="connsiteY0" fmla="*/ 0 h 2400300"/>
              <a:gd name="connsiteX1" fmla="*/ 0 w 4114800"/>
              <a:gd name="connsiteY1" fmla="*/ 2400300 h 2400300"/>
              <a:gd name="connsiteX2" fmla="*/ 4114800 w 4114800"/>
              <a:gd name="connsiteY2" fmla="*/ 2400300 h 2400300"/>
              <a:gd name="connsiteX3" fmla="*/ 4114800 w 4114800"/>
              <a:gd name="connsiteY3" fmla="*/ 0 h 2400300"/>
              <a:gd name="connsiteX4" fmla="*/ 0 w 4114800"/>
              <a:gd name="connsiteY4" fmla="*/ 0 h 240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14800" h="2400300">
                <a:moveTo>
                  <a:pt x="0" y="0"/>
                </a:moveTo>
                <a:lnTo>
                  <a:pt x="0" y="2400300"/>
                </a:lnTo>
                <a:lnTo>
                  <a:pt x="4114800" y="2400300"/>
                </a:lnTo>
                <a:lnTo>
                  <a:pt x="41148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200650" y="4457700"/>
            <a:ext cx="2628900" cy="457200"/>
          </a:xfrm>
          <a:custGeom>
            <a:avLst/>
            <a:gdLst>
              <a:gd name="connsiteX0" fmla="*/ 0 w 2628900"/>
              <a:gd name="connsiteY0" fmla="*/ 0 h 457200"/>
              <a:gd name="connsiteX1" fmla="*/ 0 w 2628900"/>
              <a:gd name="connsiteY1" fmla="*/ 457200 h 457200"/>
              <a:gd name="connsiteX2" fmla="*/ 2628900 w 2628900"/>
              <a:gd name="connsiteY2" fmla="*/ 457200 h 457200"/>
              <a:gd name="connsiteX3" fmla="*/ 2628900 w 2628900"/>
              <a:gd name="connsiteY3" fmla="*/ 0 h 457200"/>
              <a:gd name="connsiteX4" fmla="*/ 0 w 26289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28900" h="457200">
                <a:moveTo>
                  <a:pt x="0" y="0"/>
                </a:moveTo>
                <a:lnTo>
                  <a:pt x="0" y="457200"/>
                </a:lnTo>
                <a:lnTo>
                  <a:pt x="2628900" y="457200"/>
                </a:lnTo>
                <a:lnTo>
                  <a:pt x="26289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" y="460248"/>
            <a:ext cx="1306067" cy="6858000"/>
          </a:xfrm>
          <a:custGeom>
            <a:avLst/>
            <a:gdLst>
              <a:gd name="connsiteX0" fmla="*/ 1153667 w 1306067"/>
              <a:gd name="connsiteY0" fmla="*/ 0 h 6858000"/>
              <a:gd name="connsiteX1" fmla="*/ 0 w 1306067"/>
              <a:gd name="connsiteY1" fmla="*/ 4579619 h 6858000"/>
              <a:gd name="connsiteX2" fmla="*/ 272033 w 1306067"/>
              <a:gd name="connsiteY2" fmla="*/ 6857237 h 6858000"/>
              <a:gd name="connsiteX3" fmla="*/ 272033 w 1306067"/>
              <a:gd name="connsiteY3" fmla="*/ 6857999 h 6858000"/>
              <a:gd name="connsiteX4" fmla="*/ 1306067 w 1306067"/>
              <a:gd name="connsiteY4" fmla="*/ 6857999 h 6858000"/>
              <a:gd name="connsiteX5" fmla="*/ 1306067 w 1306067"/>
              <a:gd name="connsiteY5" fmla="*/ 0 h 6858000"/>
              <a:gd name="connsiteX6" fmla="*/ 1153667 w 1306067"/>
              <a:gd name="connsiteY6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6067" h="6858000">
                <a:moveTo>
                  <a:pt x="1153667" y="0"/>
                </a:moveTo>
                <a:cubicBezTo>
                  <a:pt x="396239" y="1407413"/>
                  <a:pt x="0" y="2980943"/>
                  <a:pt x="0" y="4579619"/>
                </a:cubicBezTo>
                <a:cubicBezTo>
                  <a:pt x="0" y="5346192"/>
                  <a:pt x="91440" y="6111240"/>
                  <a:pt x="272033" y="6857237"/>
                </a:cubicBezTo>
                <a:cubicBezTo>
                  <a:pt x="272033" y="6857237"/>
                  <a:pt x="272033" y="6857237"/>
                  <a:pt x="272033" y="6857999"/>
                </a:cubicBezTo>
                <a:lnTo>
                  <a:pt x="1306067" y="6857999"/>
                </a:lnTo>
                <a:lnTo>
                  <a:pt x="1306067" y="0"/>
                </a:lnTo>
                <a:lnTo>
                  <a:pt x="1153667" y="0"/>
                </a:lnTo>
              </a:path>
            </a:pathLst>
          </a:custGeom>
          <a:solidFill>
            <a:srgbClr val="DEDED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13994" y="429005"/>
            <a:ext cx="1308354" cy="6953250"/>
          </a:xfrm>
          <a:custGeom>
            <a:avLst/>
            <a:gdLst>
              <a:gd name="connsiteX0" fmla="*/ 1170432 w 1308354"/>
              <a:gd name="connsiteY0" fmla="*/ 762 h 6953250"/>
              <a:gd name="connsiteX1" fmla="*/ 0 w 1308354"/>
              <a:gd name="connsiteY1" fmla="*/ 4610861 h 6953250"/>
              <a:gd name="connsiteX2" fmla="*/ 288797 w 1308354"/>
              <a:gd name="connsiteY2" fmla="*/ 6953250 h 6953250"/>
              <a:gd name="connsiteX3" fmla="*/ 1308354 w 1308354"/>
              <a:gd name="connsiteY3" fmla="*/ 6953250 h 6953250"/>
              <a:gd name="connsiteX4" fmla="*/ 1308354 w 1308354"/>
              <a:gd name="connsiteY4" fmla="*/ 762 h 6953250"/>
              <a:gd name="connsiteX5" fmla="*/ 1170432 w 1308354"/>
              <a:gd name="connsiteY5" fmla="*/ 0 h 6953250"/>
              <a:gd name="connsiteX6" fmla="*/ 1170432 w 1308354"/>
              <a:gd name="connsiteY6" fmla="*/ 762 h 695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8354" h="6953250">
                <a:moveTo>
                  <a:pt x="1170432" y="762"/>
                </a:moveTo>
                <a:cubicBezTo>
                  <a:pt x="402336" y="1415795"/>
                  <a:pt x="0" y="3000755"/>
                  <a:pt x="0" y="4610861"/>
                </a:cubicBezTo>
                <a:cubicBezTo>
                  <a:pt x="0" y="5400294"/>
                  <a:pt x="97536" y="6186677"/>
                  <a:pt x="288797" y="6953250"/>
                </a:cubicBezTo>
                <a:lnTo>
                  <a:pt x="1308354" y="6953250"/>
                </a:lnTo>
                <a:lnTo>
                  <a:pt x="1308354" y="762"/>
                </a:lnTo>
                <a:lnTo>
                  <a:pt x="1170432" y="0"/>
                </a:lnTo>
                <a:cubicBezTo>
                  <a:pt x="1170432" y="762"/>
                  <a:pt x="1170432" y="762"/>
                  <a:pt x="1170432" y="76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3504" y="7543800"/>
            <a:ext cx="6254496" cy="114300"/>
          </a:xfrm>
          <a:custGeom>
            <a:avLst/>
            <a:gdLst>
              <a:gd name="connsiteX0" fmla="*/ 0 w 6254496"/>
              <a:gd name="connsiteY0" fmla="*/ 0 h 114300"/>
              <a:gd name="connsiteX1" fmla="*/ 0 w 6254496"/>
              <a:gd name="connsiteY1" fmla="*/ 114300 h 114300"/>
              <a:gd name="connsiteX2" fmla="*/ 6254495 w 6254496"/>
              <a:gd name="connsiteY2" fmla="*/ 114300 h 114300"/>
              <a:gd name="connsiteX3" fmla="*/ 6254495 w 6254496"/>
              <a:gd name="connsiteY3" fmla="*/ 0 h 114300"/>
              <a:gd name="connsiteX4" fmla="*/ 0 w 6254496"/>
              <a:gd name="connsiteY4" fmla="*/ 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4496" h="114300">
                <a:moveTo>
                  <a:pt x="0" y="0"/>
                </a:moveTo>
                <a:lnTo>
                  <a:pt x="0" y="114300"/>
                </a:lnTo>
                <a:lnTo>
                  <a:pt x="6254495" y="114300"/>
                </a:lnTo>
                <a:lnTo>
                  <a:pt x="6254495" y="0"/>
                </a:lnTo>
                <a:lnTo>
                  <a:pt x="0" y="0"/>
                </a:lnTo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03504" y="7486650"/>
            <a:ext cx="6254496" cy="114300"/>
          </a:xfrm>
          <a:custGeom>
            <a:avLst/>
            <a:gdLst>
              <a:gd name="connsiteX0" fmla="*/ 0 w 6254496"/>
              <a:gd name="connsiteY0" fmla="*/ 0 h 114300"/>
              <a:gd name="connsiteX1" fmla="*/ 0 w 6254496"/>
              <a:gd name="connsiteY1" fmla="*/ 114300 h 114300"/>
              <a:gd name="connsiteX2" fmla="*/ 6254495 w 6254496"/>
              <a:gd name="connsiteY2" fmla="*/ 114300 h 114300"/>
              <a:gd name="connsiteX3" fmla="*/ 6254495 w 6254496"/>
              <a:gd name="connsiteY3" fmla="*/ 0 h 114300"/>
              <a:gd name="connsiteX4" fmla="*/ 0 w 6254496"/>
              <a:gd name="connsiteY4" fmla="*/ 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4496" h="114300">
                <a:moveTo>
                  <a:pt x="0" y="0"/>
                </a:moveTo>
                <a:lnTo>
                  <a:pt x="0" y="114300"/>
                </a:lnTo>
                <a:lnTo>
                  <a:pt x="6254495" y="114300"/>
                </a:lnTo>
                <a:lnTo>
                  <a:pt x="6254495" y="0"/>
                </a:lnTo>
                <a:lnTo>
                  <a:pt x="0" y="0"/>
                </a:lnTo>
              </a:path>
            </a:pathLst>
          </a:custGeom>
          <a:solidFill>
            <a:srgbClr val="89E0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057400" y="3028950"/>
            <a:ext cx="7002780" cy="457200"/>
          </a:xfrm>
          <a:custGeom>
            <a:avLst/>
            <a:gdLst>
              <a:gd name="connsiteX0" fmla="*/ 0 w 7002780"/>
              <a:gd name="connsiteY0" fmla="*/ 0 h 457200"/>
              <a:gd name="connsiteX1" fmla="*/ 0 w 7002780"/>
              <a:gd name="connsiteY1" fmla="*/ 457200 h 457200"/>
              <a:gd name="connsiteX2" fmla="*/ 7002780 w 7002780"/>
              <a:gd name="connsiteY2" fmla="*/ 457200 h 457200"/>
              <a:gd name="connsiteX3" fmla="*/ 7002780 w 7002780"/>
              <a:gd name="connsiteY3" fmla="*/ 0 h 457200"/>
              <a:gd name="connsiteX4" fmla="*/ 0 w 700278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02780" h="457200">
                <a:moveTo>
                  <a:pt x="0" y="0"/>
                </a:moveTo>
                <a:lnTo>
                  <a:pt x="0" y="457200"/>
                </a:lnTo>
                <a:lnTo>
                  <a:pt x="7002780" y="457200"/>
                </a:lnTo>
                <a:lnTo>
                  <a:pt x="700278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057400" y="3600450"/>
            <a:ext cx="6972300" cy="742950"/>
          </a:xfrm>
          <a:custGeom>
            <a:avLst/>
            <a:gdLst>
              <a:gd name="connsiteX0" fmla="*/ 0 w 6972300"/>
              <a:gd name="connsiteY0" fmla="*/ 0 h 742950"/>
              <a:gd name="connsiteX1" fmla="*/ 0 w 6972300"/>
              <a:gd name="connsiteY1" fmla="*/ 742950 h 742950"/>
              <a:gd name="connsiteX2" fmla="*/ 6972300 w 6972300"/>
              <a:gd name="connsiteY2" fmla="*/ 742950 h 742950"/>
              <a:gd name="connsiteX3" fmla="*/ 6972300 w 6972300"/>
              <a:gd name="connsiteY3" fmla="*/ 0 h 742950"/>
              <a:gd name="connsiteX4" fmla="*/ 0 w 6972300"/>
              <a:gd name="connsiteY4" fmla="*/ 0 h 742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72300" h="742950">
                <a:moveTo>
                  <a:pt x="0" y="0"/>
                </a:moveTo>
                <a:lnTo>
                  <a:pt x="0" y="742950"/>
                </a:lnTo>
                <a:lnTo>
                  <a:pt x="6972300" y="742950"/>
                </a:lnTo>
                <a:lnTo>
                  <a:pt x="69723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330700"/>
            <a:ext cx="3733800" cy="28194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7100" y="7061200"/>
            <a:ext cx="2336800" cy="71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32400" y="5943600"/>
            <a:ext cx="889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02" dirty="0" smtClean="0">
                <a:solidFill>
                  <a:srgbClr val="4D4D4D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002" dirty="0" smtClean="0">
                <a:solidFill>
                  <a:srgbClr val="4D4D4D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002" dirty="0" smtClean="0">
                <a:solidFill>
                  <a:srgbClr val="4D4D4D"/>
                </a:solidFill>
                <a:latin typeface="Symbol" pitchFamily="18" charset="0"/>
                <a:cs typeface="Symbol" pitchFamily="18" charset="0"/>
              </a:rPr>
              <a:t>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461000" y="5956300"/>
            <a:ext cx="37084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DMAIC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DMADV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Emphasis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“Define”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“Measure”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Phases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DMAIC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Charts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Measurement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082800" y="889000"/>
            <a:ext cx="6858000" cy="264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serves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specially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trained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member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function-specific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organization.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focus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small,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carefully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projects,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requiring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Belt’s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full-time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commitment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throughout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organization.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participants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enhanced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problem-solving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skills,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emphasis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DMAIC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(Define,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Measure,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Analyze,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Control)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tasks: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first,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successfully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deploy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techniques,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second,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lead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small-scale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improvement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respective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areas.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082800" y="3657600"/>
            <a:ext cx="88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02" dirty="0" smtClean="0">
                <a:solidFill>
                  <a:srgbClr val="4D4D4D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002" dirty="0" smtClean="0">
                <a:solidFill>
                  <a:srgbClr val="4D4D4D"/>
                </a:solidFill>
                <a:latin typeface="Symbol" pitchFamily="18" charset="0"/>
                <a:cs typeface="Symbol" pitchFamily="18" charset="0"/>
              </a:rPr>
              <a:t>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311400" y="3746500"/>
            <a:ext cx="69088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921000" algn="l"/>
              </a:tabLst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Successful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passing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exams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70%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921000" algn="l"/>
              </a:tabLst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completion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(extensions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charge,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upon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request)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89E065"/>
                </a:solidFill>
                <a:latin typeface="Times New Roman" pitchFamily="18" charset="0"/>
                <a:cs typeface="Times New Roman" pitchFamily="18" charset="0"/>
              </a:rPr>
              <a:t>cover?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covers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</a:p>
          <a:p>
            <a:pPr>
              <a:lnSpc>
                <a:spcPts val="1800"/>
              </a:lnSpc>
              <a:tabLst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Yellow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Program.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Additionally,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covers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800"/>
              </a:lnSpc>
              <a:tabLst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topics: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608076" y="461772"/>
            <a:ext cx="1358645" cy="6853428"/>
          </a:xfrm>
          <a:custGeom>
            <a:avLst/>
            <a:gdLst>
              <a:gd name="connsiteX0" fmla="*/ 0 w 1358645"/>
              <a:gd name="connsiteY0" fmla="*/ 0 h 6853428"/>
              <a:gd name="connsiteX1" fmla="*/ 0 w 1358645"/>
              <a:gd name="connsiteY1" fmla="*/ 6853427 h 6853428"/>
              <a:gd name="connsiteX2" fmla="*/ 1358645 w 1358645"/>
              <a:gd name="connsiteY2" fmla="*/ 6853427 h 6853428"/>
              <a:gd name="connsiteX3" fmla="*/ 1358645 w 1358645"/>
              <a:gd name="connsiteY3" fmla="*/ 0 h 6853428"/>
              <a:gd name="connsiteX4" fmla="*/ 0 w 1358645"/>
              <a:gd name="connsiteY4" fmla="*/ 0 h 6853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8645" h="6853428">
                <a:moveTo>
                  <a:pt x="0" y="0"/>
                </a:moveTo>
                <a:lnTo>
                  <a:pt x="0" y="6853427"/>
                </a:lnTo>
                <a:lnTo>
                  <a:pt x="1358645" y="6853427"/>
                </a:lnTo>
                <a:lnTo>
                  <a:pt x="1358645" y="0"/>
                </a:lnTo>
                <a:lnTo>
                  <a:pt x="0" y="0"/>
                </a:lnTo>
              </a:path>
            </a:pathLst>
          </a:custGeom>
          <a:solidFill>
            <a:srgbClr val="39197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1143000"/>
            <a:ext cx="6972300" cy="3086100"/>
          </a:xfrm>
          <a:custGeom>
            <a:avLst/>
            <a:gdLst>
              <a:gd name="connsiteX0" fmla="*/ 0 w 6972300"/>
              <a:gd name="connsiteY0" fmla="*/ 0 h 3086100"/>
              <a:gd name="connsiteX1" fmla="*/ 0 w 6972300"/>
              <a:gd name="connsiteY1" fmla="*/ 3086100 h 3086100"/>
              <a:gd name="connsiteX2" fmla="*/ 6972300 w 6972300"/>
              <a:gd name="connsiteY2" fmla="*/ 3086100 h 3086100"/>
              <a:gd name="connsiteX3" fmla="*/ 6972300 w 6972300"/>
              <a:gd name="connsiteY3" fmla="*/ 0 h 3086100"/>
              <a:gd name="connsiteX4" fmla="*/ 0 w 6972300"/>
              <a:gd name="connsiteY4" fmla="*/ 0 h 308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72300" h="3086100">
                <a:moveTo>
                  <a:pt x="0" y="0"/>
                </a:moveTo>
                <a:lnTo>
                  <a:pt x="0" y="3086100"/>
                </a:lnTo>
                <a:lnTo>
                  <a:pt x="6972300" y="3086100"/>
                </a:lnTo>
                <a:lnTo>
                  <a:pt x="69723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57400" y="571500"/>
            <a:ext cx="7002780" cy="457200"/>
          </a:xfrm>
          <a:custGeom>
            <a:avLst/>
            <a:gdLst>
              <a:gd name="connsiteX0" fmla="*/ 0 w 7002780"/>
              <a:gd name="connsiteY0" fmla="*/ 0 h 457200"/>
              <a:gd name="connsiteX1" fmla="*/ 0 w 7002780"/>
              <a:gd name="connsiteY1" fmla="*/ 457200 h 457200"/>
              <a:gd name="connsiteX2" fmla="*/ 7002780 w 7002780"/>
              <a:gd name="connsiteY2" fmla="*/ 457200 h 457200"/>
              <a:gd name="connsiteX3" fmla="*/ 7002780 w 7002780"/>
              <a:gd name="connsiteY3" fmla="*/ 0 h 457200"/>
              <a:gd name="connsiteX4" fmla="*/ 0 w 700278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02780" h="457200">
                <a:moveTo>
                  <a:pt x="0" y="0"/>
                </a:moveTo>
                <a:lnTo>
                  <a:pt x="0" y="457200"/>
                </a:lnTo>
                <a:lnTo>
                  <a:pt x="7002780" y="457200"/>
                </a:lnTo>
                <a:lnTo>
                  <a:pt x="700278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14550" y="4057650"/>
            <a:ext cx="3086100" cy="3371850"/>
          </a:xfrm>
          <a:custGeom>
            <a:avLst/>
            <a:gdLst>
              <a:gd name="connsiteX0" fmla="*/ 0 w 3086100"/>
              <a:gd name="connsiteY0" fmla="*/ 0 h 3371850"/>
              <a:gd name="connsiteX1" fmla="*/ 0 w 3086100"/>
              <a:gd name="connsiteY1" fmla="*/ 3371850 h 3371850"/>
              <a:gd name="connsiteX2" fmla="*/ 3086100 w 3086100"/>
              <a:gd name="connsiteY2" fmla="*/ 3371850 h 3371850"/>
              <a:gd name="connsiteX3" fmla="*/ 3086100 w 3086100"/>
              <a:gd name="connsiteY3" fmla="*/ 0 h 3371850"/>
              <a:gd name="connsiteX4" fmla="*/ 0 w 3086100"/>
              <a:gd name="connsiteY4" fmla="*/ 0 h 3371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6100" h="3371850">
                <a:moveTo>
                  <a:pt x="0" y="0"/>
                </a:moveTo>
                <a:lnTo>
                  <a:pt x="0" y="3371850"/>
                </a:lnTo>
                <a:lnTo>
                  <a:pt x="3086100" y="3371850"/>
                </a:lnTo>
                <a:lnTo>
                  <a:pt x="30861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85800" y="460248"/>
            <a:ext cx="1306067" cy="6858000"/>
          </a:xfrm>
          <a:custGeom>
            <a:avLst/>
            <a:gdLst>
              <a:gd name="connsiteX0" fmla="*/ 1153667 w 1306067"/>
              <a:gd name="connsiteY0" fmla="*/ 0 h 6858000"/>
              <a:gd name="connsiteX1" fmla="*/ 0 w 1306067"/>
              <a:gd name="connsiteY1" fmla="*/ 4579619 h 6858000"/>
              <a:gd name="connsiteX2" fmla="*/ 272033 w 1306067"/>
              <a:gd name="connsiteY2" fmla="*/ 6857237 h 6858000"/>
              <a:gd name="connsiteX3" fmla="*/ 272033 w 1306067"/>
              <a:gd name="connsiteY3" fmla="*/ 6857999 h 6858000"/>
              <a:gd name="connsiteX4" fmla="*/ 1306067 w 1306067"/>
              <a:gd name="connsiteY4" fmla="*/ 6857999 h 6858000"/>
              <a:gd name="connsiteX5" fmla="*/ 1306067 w 1306067"/>
              <a:gd name="connsiteY5" fmla="*/ 0 h 6858000"/>
              <a:gd name="connsiteX6" fmla="*/ 1153667 w 1306067"/>
              <a:gd name="connsiteY6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6067" h="6858000">
                <a:moveTo>
                  <a:pt x="1153667" y="0"/>
                </a:moveTo>
                <a:cubicBezTo>
                  <a:pt x="396239" y="1407413"/>
                  <a:pt x="0" y="2980943"/>
                  <a:pt x="0" y="4579619"/>
                </a:cubicBezTo>
                <a:cubicBezTo>
                  <a:pt x="0" y="5346192"/>
                  <a:pt x="91440" y="6111240"/>
                  <a:pt x="272033" y="6857237"/>
                </a:cubicBezTo>
                <a:cubicBezTo>
                  <a:pt x="272033" y="6857237"/>
                  <a:pt x="272033" y="6857237"/>
                  <a:pt x="272033" y="6857999"/>
                </a:cubicBezTo>
                <a:lnTo>
                  <a:pt x="1306067" y="6857999"/>
                </a:lnTo>
                <a:lnTo>
                  <a:pt x="1306067" y="0"/>
                </a:lnTo>
                <a:lnTo>
                  <a:pt x="1153667" y="0"/>
                </a:lnTo>
              </a:path>
            </a:pathLst>
          </a:custGeom>
          <a:solidFill>
            <a:srgbClr val="DEDED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13994" y="429005"/>
            <a:ext cx="1308354" cy="6953250"/>
          </a:xfrm>
          <a:custGeom>
            <a:avLst/>
            <a:gdLst>
              <a:gd name="connsiteX0" fmla="*/ 1170432 w 1308354"/>
              <a:gd name="connsiteY0" fmla="*/ 762 h 6953250"/>
              <a:gd name="connsiteX1" fmla="*/ 0 w 1308354"/>
              <a:gd name="connsiteY1" fmla="*/ 4610861 h 6953250"/>
              <a:gd name="connsiteX2" fmla="*/ 288797 w 1308354"/>
              <a:gd name="connsiteY2" fmla="*/ 6953250 h 6953250"/>
              <a:gd name="connsiteX3" fmla="*/ 1308354 w 1308354"/>
              <a:gd name="connsiteY3" fmla="*/ 6953250 h 6953250"/>
              <a:gd name="connsiteX4" fmla="*/ 1308354 w 1308354"/>
              <a:gd name="connsiteY4" fmla="*/ 762 h 6953250"/>
              <a:gd name="connsiteX5" fmla="*/ 1170432 w 1308354"/>
              <a:gd name="connsiteY5" fmla="*/ 0 h 6953250"/>
              <a:gd name="connsiteX6" fmla="*/ 1170432 w 1308354"/>
              <a:gd name="connsiteY6" fmla="*/ 762 h 695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8354" h="6953250">
                <a:moveTo>
                  <a:pt x="1170432" y="762"/>
                </a:moveTo>
                <a:cubicBezTo>
                  <a:pt x="402336" y="1415795"/>
                  <a:pt x="0" y="3000755"/>
                  <a:pt x="0" y="4610861"/>
                </a:cubicBezTo>
                <a:cubicBezTo>
                  <a:pt x="0" y="5400294"/>
                  <a:pt x="97536" y="6186677"/>
                  <a:pt x="288797" y="6953250"/>
                </a:cubicBezTo>
                <a:lnTo>
                  <a:pt x="1308354" y="6953250"/>
                </a:lnTo>
                <a:lnTo>
                  <a:pt x="1308354" y="762"/>
                </a:lnTo>
                <a:lnTo>
                  <a:pt x="1170432" y="0"/>
                </a:lnTo>
                <a:cubicBezTo>
                  <a:pt x="1170432" y="762"/>
                  <a:pt x="1170432" y="762"/>
                  <a:pt x="1170432" y="76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3504" y="7543800"/>
            <a:ext cx="6254496" cy="114300"/>
          </a:xfrm>
          <a:custGeom>
            <a:avLst/>
            <a:gdLst>
              <a:gd name="connsiteX0" fmla="*/ 0 w 6254496"/>
              <a:gd name="connsiteY0" fmla="*/ 0 h 114300"/>
              <a:gd name="connsiteX1" fmla="*/ 0 w 6254496"/>
              <a:gd name="connsiteY1" fmla="*/ 114300 h 114300"/>
              <a:gd name="connsiteX2" fmla="*/ 6254495 w 6254496"/>
              <a:gd name="connsiteY2" fmla="*/ 114300 h 114300"/>
              <a:gd name="connsiteX3" fmla="*/ 6254495 w 6254496"/>
              <a:gd name="connsiteY3" fmla="*/ 0 h 114300"/>
              <a:gd name="connsiteX4" fmla="*/ 0 w 6254496"/>
              <a:gd name="connsiteY4" fmla="*/ 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4496" h="114300">
                <a:moveTo>
                  <a:pt x="0" y="0"/>
                </a:moveTo>
                <a:lnTo>
                  <a:pt x="0" y="114300"/>
                </a:lnTo>
                <a:lnTo>
                  <a:pt x="6254495" y="114300"/>
                </a:lnTo>
                <a:lnTo>
                  <a:pt x="6254495" y="0"/>
                </a:lnTo>
                <a:lnTo>
                  <a:pt x="0" y="0"/>
                </a:lnTo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3504" y="7486650"/>
            <a:ext cx="6254496" cy="114300"/>
          </a:xfrm>
          <a:custGeom>
            <a:avLst/>
            <a:gdLst>
              <a:gd name="connsiteX0" fmla="*/ 0 w 6254496"/>
              <a:gd name="connsiteY0" fmla="*/ 0 h 114300"/>
              <a:gd name="connsiteX1" fmla="*/ 0 w 6254496"/>
              <a:gd name="connsiteY1" fmla="*/ 114300 h 114300"/>
              <a:gd name="connsiteX2" fmla="*/ 6254495 w 6254496"/>
              <a:gd name="connsiteY2" fmla="*/ 114300 h 114300"/>
              <a:gd name="connsiteX3" fmla="*/ 6254495 w 6254496"/>
              <a:gd name="connsiteY3" fmla="*/ 0 h 114300"/>
              <a:gd name="connsiteX4" fmla="*/ 0 w 6254496"/>
              <a:gd name="connsiteY4" fmla="*/ 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4496" h="114300">
                <a:moveTo>
                  <a:pt x="0" y="0"/>
                </a:moveTo>
                <a:lnTo>
                  <a:pt x="0" y="114300"/>
                </a:lnTo>
                <a:lnTo>
                  <a:pt x="6254495" y="114300"/>
                </a:lnTo>
                <a:lnTo>
                  <a:pt x="6254495" y="0"/>
                </a:lnTo>
                <a:lnTo>
                  <a:pt x="0" y="0"/>
                </a:lnTo>
              </a:path>
            </a:pathLst>
          </a:custGeom>
          <a:solidFill>
            <a:srgbClr val="39197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057400" y="2343150"/>
            <a:ext cx="7002780" cy="457200"/>
          </a:xfrm>
          <a:custGeom>
            <a:avLst/>
            <a:gdLst>
              <a:gd name="connsiteX0" fmla="*/ 0 w 7002780"/>
              <a:gd name="connsiteY0" fmla="*/ 0 h 457200"/>
              <a:gd name="connsiteX1" fmla="*/ 0 w 7002780"/>
              <a:gd name="connsiteY1" fmla="*/ 457200 h 457200"/>
              <a:gd name="connsiteX2" fmla="*/ 7002780 w 7002780"/>
              <a:gd name="connsiteY2" fmla="*/ 457200 h 457200"/>
              <a:gd name="connsiteX3" fmla="*/ 7002780 w 7002780"/>
              <a:gd name="connsiteY3" fmla="*/ 0 h 457200"/>
              <a:gd name="connsiteX4" fmla="*/ 0 w 700278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02780" h="457200">
                <a:moveTo>
                  <a:pt x="0" y="0"/>
                </a:moveTo>
                <a:lnTo>
                  <a:pt x="0" y="457200"/>
                </a:lnTo>
                <a:lnTo>
                  <a:pt x="7002780" y="457200"/>
                </a:lnTo>
                <a:lnTo>
                  <a:pt x="700278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114550" y="2857500"/>
            <a:ext cx="6972300" cy="971550"/>
          </a:xfrm>
          <a:custGeom>
            <a:avLst/>
            <a:gdLst>
              <a:gd name="connsiteX0" fmla="*/ 0 w 6972300"/>
              <a:gd name="connsiteY0" fmla="*/ 0 h 971550"/>
              <a:gd name="connsiteX1" fmla="*/ 0 w 6972300"/>
              <a:gd name="connsiteY1" fmla="*/ 971550 h 971550"/>
              <a:gd name="connsiteX2" fmla="*/ 6972300 w 6972300"/>
              <a:gd name="connsiteY2" fmla="*/ 971550 h 971550"/>
              <a:gd name="connsiteX3" fmla="*/ 6972300 w 6972300"/>
              <a:gd name="connsiteY3" fmla="*/ 0 h 971550"/>
              <a:gd name="connsiteX4" fmla="*/ 0 w 6972300"/>
              <a:gd name="connsiteY4" fmla="*/ 0 h 971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72300" h="971550">
                <a:moveTo>
                  <a:pt x="0" y="0"/>
                </a:moveTo>
                <a:lnTo>
                  <a:pt x="0" y="971550"/>
                </a:lnTo>
                <a:lnTo>
                  <a:pt x="6972300" y="971550"/>
                </a:lnTo>
                <a:lnTo>
                  <a:pt x="69723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114550" y="3600450"/>
            <a:ext cx="2628900" cy="400050"/>
          </a:xfrm>
          <a:custGeom>
            <a:avLst/>
            <a:gdLst>
              <a:gd name="connsiteX0" fmla="*/ 0 w 2628900"/>
              <a:gd name="connsiteY0" fmla="*/ 0 h 400050"/>
              <a:gd name="connsiteX1" fmla="*/ 0 w 2628900"/>
              <a:gd name="connsiteY1" fmla="*/ 400050 h 400050"/>
              <a:gd name="connsiteX2" fmla="*/ 2628900 w 2628900"/>
              <a:gd name="connsiteY2" fmla="*/ 400050 h 400050"/>
              <a:gd name="connsiteX3" fmla="*/ 2628900 w 2628900"/>
              <a:gd name="connsiteY3" fmla="*/ 0 h 400050"/>
              <a:gd name="connsiteX4" fmla="*/ 0 w 2628900"/>
              <a:gd name="connsiteY4" fmla="*/ 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28900" h="400050">
                <a:moveTo>
                  <a:pt x="0" y="0"/>
                </a:moveTo>
                <a:lnTo>
                  <a:pt x="0" y="400050"/>
                </a:lnTo>
                <a:lnTo>
                  <a:pt x="2628900" y="400050"/>
                </a:lnTo>
                <a:lnTo>
                  <a:pt x="26289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7200" y="4394200"/>
            <a:ext cx="3937000" cy="26162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7100" y="7061200"/>
            <a:ext cx="2336800" cy="71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146300" y="5207000"/>
            <a:ext cx="889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374900" y="5232400"/>
            <a:ext cx="25273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DMAIC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DMADV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(DFSS)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“Analyze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Phase”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“Improve/Design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Phase”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“Control/Verify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Phase”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Variation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Assessment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082800" y="863600"/>
            <a:ext cx="6916060" cy="19569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philosophies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(including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tools).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hibits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leadership,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responsibili-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DMAIC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principles,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quickly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“non-value-added”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activities.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146300" y="2895600"/>
            <a:ext cx="889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02" dirty="0" smtClean="0">
                <a:solidFill>
                  <a:srgbClr val="4D4D4D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02" dirty="0" smtClean="0">
                <a:solidFill>
                  <a:srgbClr val="4D4D4D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002" dirty="0" smtClean="0">
                <a:solidFill>
                  <a:srgbClr val="4D4D4D"/>
                </a:solidFill>
                <a:latin typeface="Symbol" pitchFamily="18" charset="0"/>
                <a:cs typeface="Symbol" pitchFamily="18" charset="0"/>
              </a:rPr>
              <a:t>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374900" y="2908300"/>
            <a:ext cx="63500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Successful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passing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exams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70%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Satisfactory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completion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(can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hypothetical/sponsorship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required)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completion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(extensions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charge,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upon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rPr>
              <a:t>request)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146300" y="3873500"/>
            <a:ext cx="29591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391979"/>
                </a:solidFill>
                <a:latin typeface="Times New Roman" pitchFamily="18" charset="0"/>
                <a:cs typeface="Times New Roman" pitchFamily="18" charset="0"/>
              </a:rPr>
              <a:t>cover?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covers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Yellow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subjects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608076" y="461772"/>
            <a:ext cx="1358645" cy="6853428"/>
          </a:xfrm>
          <a:custGeom>
            <a:avLst/>
            <a:gdLst>
              <a:gd name="connsiteX0" fmla="*/ 0 w 1358645"/>
              <a:gd name="connsiteY0" fmla="*/ 0 h 6853428"/>
              <a:gd name="connsiteX1" fmla="*/ 0 w 1358645"/>
              <a:gd name="connsiteY1" fmla="*/ 6853427 h 6853428"/>
              <a:gd name="connsiteX2" fmla="*/ 1358645 w 1358645"/>
              <a:gd name="connsiteY2" fmla="*/ 6853427 h 6853428"/>
              <a:gd name="connsiteX3" fmla="*/ 1358645 w 1358645"/>
              <a:gd name="connsiteY3" fmla="*/ 0 h 6853428"/>
              <a:gd name="connsiteX4" fmla="*/ 0 w 1358645"/>
              <a:gd name="connsiteY4" fmla="*/ 0 h 6853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8645" h="6853428">
                <a:moveTo>
                  <a:pt x="0" y="0"/>
                </a:moveTo>
                <a:lnTo>
                  <a:pt x="0" y="6853427"/>
                </a:lnTo>
                <a:lnTo>
                  <a:pt x="1358645" y="6853427"/>
                </a:lnTo>
                <a:lnTo>
                  <a:pt x="1358645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1371600"/>
            <a:ext cx="6972300" cy="3086100"/>
          </a:xfrm>
          <a:custGeom>
            <a:avLst/>
            <a:gdLst>
              <a:gd name="connsiteX0" fmla="*/ 0 w 6972300"/>
              <a:gd name="connsiteY0" fmla="*/ 0 h 3086100"/>
              <a:gd name="connsiteX1" fmla="*/ 0 w 6972300"/>
              <a:gd name="connsiteY1" fmla="*/ 3086100 h 3086100"/>
              <a:gd name="connsiteX2" fmla="*/ 6972300 w 6972300"/>
              <a:gd name="connsiteY2" fmla="*/ 3086100 h 3086100"/>
              <a:gd name="connsiteX3" fmla="*/ 6972300 w 6972300"/>
              <a:gd name="connsiteY3" fmla="*/ 0 h 3086100"/>
              <a:gd name="connsiteX4" fmla="*/ 0 w 6972300"/>
              <a:gd name="connsiteY4" fmla="*/ 0 h 308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72300" h="3086100">
                <a:moveTo>
                  <a:pt x="0" y="0"/>
                </a:moveTo>
                <a:lnTo>
                  <a:pt x="0" y="3086100"/>
                </a:lnTo>
                <a:lnTo>
                  <a:pt x="6972300" y="3086100"/>
                </a:lnTo>
                <a:lnTo>
                  <a:pt x="69723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57400" y="571500"/>
            <a:ext cx="7002780" cy="457200"/>
          </a:xfrm>
          <a:custGeom>
            <a:avLst/>
            <a:gdLst>
              <a:gd name="connsiteX0" fmla="*/ 0 w 7002780"/>
              <a:gd name="connsiteY0" fmla="*/ 0 h 457200"/>
              <a:gd name="connsiteX1" fmla="*/ 0 w 7002780"/>
              <a:gd name="connsiteY1" fmla="*/ 457200 h 457200"/>
              <a:gd name="connsiteX2" fmla="*/ 7002780 w 7002780"/>
              <a:gd name="connsiteY2" fmla="*/ 457200 h 457200"/>
              <a:gd name="connsiteX3" fmla="*/ 7002780 w 7002780"/>
              <a:gd name="connsiteY3" fmla="*/ 0 h 457200"/>
              <a:gd name="connsiteX4" fmla="*/ 0 w 700278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02780" h="457200">
                <a:moveTo>
                  <a:pt x="0" y="0"/>
                </a:moveTo>
                <a:lnTo>
                  <a:pt x="0" y="457200"/>
                </a:lnTo>
                <a:lnTo>
                  <a:pt x="7002780" y="457200"/>
                </a:lnTo>
                <a:lnTo>
                  <a:pt x="700278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57400" y="5372100"/>
            <a:ext cx="3371850" cy="1371600"/>
          </a:xfrm>
          <a:custGeom>
            <a:avLst/>
            <a:gdLst>
              <a:gd name="connsiteX0" fmla="*/ 0 w 3371850"/>
              <a:gd name="connsiteY0" fmla="*/ 0 h 1371600"/>
              <a:gd name="connsiteX1" fmla="*/ 0 w 3371850"/>
              <a:gd name="connsiteY1" fmla="*/ 1371600 h 1371600"/>
              <a:gd name="connsiteX2" fmla="*/ 3371850 w 3371850"/>
              <a:gd name="connsiteY2" fmla="*/ 1371600 h 1371600"/>
              <a:gd name="connsiteX3" fmla="*/ 3371850 w 3371850"/>
              <a:gd name="connsiteY3" fmla="*/ 0 h 1371600"/>
              <a:gd name="connsiteX4" fmla="*/ 0 w 3371850"/>
              <a:gd name="connsiteY4" fmla="*/ 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71850" h="1371600">
                <a:moveTo>
                  <a:pt x="0" y="0"/>
                </a:moveTo>
                <a:lnTo>
                  <a:pt x="0" y="1371600"/>
                </a:lnTo>
                <a:lnTo>
                  <a:pt x="3371850" y="1371600"/>
                </a:lnTo>
                <a:lnTo>
                  <a:pt x="337185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057400" y="4800600"/>
            <a:ext cx="3314700" cy="457200"/>
          </a:xfrm>
          <a:custGeom>
            <a:avLst/>
            <a:gdLst>
              <a:gd name="connsiteX0" fmla="*/ 0 w 3314700"/>
              <a:gd name="connsiteY0" fmla="*/ 0 h 457200"/>
              <a:gd name="connsiteX1" fmla="*/ 0 w 3314700"/>
              <a:gd name="connsiteY1" fmla="*/ 457200 h 457200"/>
              <a:gd name="connsiteX2" fmla="*/ 3314700 w 3314700"/>
              <a:gd name="connsiteY2" fmla="*/ 457200 h 457200"/>
              <a:gd name="connsiteX3" fmla="*/ 3314700 w 3314700"/>
              <a:gd name="connsiteY3" fmla="*/ 0 h 457200"/>
              <a:gd name="connsiteX4" fmla="*/ 0 w 33147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4700" h="457200">
                <a:moveTo>
                  <a:pt x="0" y="0"/>
                </a:moveTo>
                <a:lnTo>
                  <a:pt x="0" y="457200"/>
                </a:lnTo>
                <a:lnTo>
                  <a:pt x="3314700" y="457200"/>
                </a:lnTo>
                <a:lnTo>
                  <a:pt x="33147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" y="460248"/>
            <a:ext cx="1306067" cy="6858000"/>
          </a:xfrm>
          <a:custGeom>
            <a:avLst/>
            <a:gdLst>
              <a:gd name="connsiteX0" fmla="*/ 1153667 w 1306067"/>
              <a:gd name="connsiteY0" fmla="*/ 0 h 6858000"/>
              <a:gd name="connsiteX1" fmla="*/ 0 w 1306067"/>
              <a:gd name="connsiteY1" fmla="*/ 4579619 h 6858000"/>
              <a:gd name="connsiteX2" fmla="*/ 272033 w 1306067"/>
              <a:gd name="connsiteY2" fmla="*/ 6857237 h 6858000"/>
              <a:gd name="connsiteX3" fmla="*/ 272033 w 1306067"/>
              <a:gd name="connsiteY3" fmla="*/ 6857999 h 6858000"/>
              <a:gd name="connsiteX4" fmla="*/ 1306067 w 1306067"/>
              <a:gd name="connsiteY4" fmla="*/ 6857999 h 6858000"/>
              <a:gd name="connsiteX5" fmla="*/ 1306067 w 1306067"/>
              <a:gd name="connsiteY5" fmla="*/ 0 h 6858000"/>
              <a:gd name="connsiteX6" fmla="*/ 1153667 w 1306067"/>
              <a:gd name="connsiteY6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6067" h="6858000">
                <a:moveTo>
                  <a:pt x="1153667" y="0"/>
                </a:moveTo>
                <a:cubicBezTo>
                  <a:pt x="396239" y="1407413"/>
                  <a:pt x="0" y="2980943"/>
                  <a:pt x="0" y="4579619"/>
                </a:cubicBezTo>
                <a:cubicBezTo>
                  <a:pt x="0" y="5346192"/>
                  <a:pt x="91440" y="6111240"/>
                  <a:pt x="272033" y="6857237"/>
                </a:cubicBezTo>
                <a:cubicBezTo>
                  <a:pt x="272033" y="6857237"/>
                  <a:pt x="272033" y="6857237"/>
                  <a:pt x="272033" y="6857999"/>
                </a:cubicBezTo>
                <a:lnTo>
                  <a:pt x="1306067" y="6857999"/>
                </a:lnTo>
                <a:lnTo>
                  <a:pt x="1306067" y="0"/>
                </a:lnTo>
                <a:lnTo>
                  <a:pt x="1153667" y="0"/>
                </a:lnTo>
              </a:path>
            </a:pathLst>
          </a:custGeom>
          <a:solidFill>
            <a:srgbClr val="DEDED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13994" y="429005"/>
            <a:ext cx="1308354" cy="6953250"/>
          </a:xfrm>
          <a:custGeom>
            <a:avLst/>
            <a:gdLst>
              <a:gd name="connsiteX0" fmla="*/ 1170432 w 1308354"/>
              <a:gd name="connsiteY0" fmla="*/ 762 h 6953250"/>
              <a:gd name="connsiteX1" fmla="*/ 0 w 1308354"/>
              <a:gd name="connsiteY1" fmla="*/ 4610861 h 6953250"/>
              <a:gd name="connsiteX2" fmla="*/ 288797 w 1308354"/>
              <a:gd name="connsiteY2" fmla="*/ 6953250 h 6953250"/>
              <a:gd name="connsiteX3" fmla="*/ 1308354 w 1308354"/>
              <a:gd name="connsiteY3" fmla="*/ 6953250 h 6953250"/>
              <a:gd name="connsiteX4" fmla="*/ 1308354 w 1308354"/>
              <a:gd name="connsiteY4" fmla="*/ 762 h 6953250"/>
              <a:gd name="connsiteX5" fmla="*/ 1170432 w 1308354"/>
              <a:gd name="connsiteY5" fmla="*/ 0 h 6953250"/>
              <a:gd name="connsiteX6" fmla="*/ 1170432 w 1308354"/>
              <a:gd name="connsiteY6" fmla="*/ 762 h 6953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308354" h="6953250">
                <a:moveTo>
                  <a:pt x="1170432" y="762"/>
                </a:moveTo>
                <a:cubicBezTo>
                  <a:pt x="402336" y="1415795"/>
                  <a:pt x="0" y="3000755"/>
                  <a:pt x="0" y="4610861"/>
                </a:cubicBezTo>
                <a:cubicBezTo>
                  <a:pt x="0" y="5400294"/>
                  <a:pt x="97536" y="6186677"/>
                  <a:pt x="288797" y="6953250"/>
                </a:cubicBezTo>
                <a:lnTo>
                  <a:pt x="1308354" y="6953250"/>
                </a:lnTo>
                <a:lnTo>
                  <a:pt x="1308354" y="762"/>
                </a:lnTo>
                <a:lnTo>
                  <a:pt x="1170432" y="0"/>
                </a:lnTo>
                <a:cubicBezTo>
                  <a:pt x="1170432" y="762"/>
                  <a:pt x="1170432" y="762"/>
                  <a:pt x="1170432" y="76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03504" y="7543800"/>
            <a:ext cx="6254496" cy="114300"/>
          </a:xfrm>
          <a:custGeom>
            <a:avLst/>
            <a:gdLst>
              <a:gd name="connsiteX0" fmla="*/ 0 w 6254496"/>
              <a:gd name="connsiteY0" fmla="*/ 0 h 114300"/>
              <a:gd name="connsiteX1" fmla="*/ 0 w 6254496"/>
              <a:gd name="connsiteY1" fmla="*/ 114300 h 114300"/>
              <a:gd name="connsiteX2" fmla="*/ 6254495 w 6254496"/>
              <a:gd name="connsiteY2" fmla="*/ 114300 h 114300"/>
              <a:gd name="connsiteX3" fmla="*/ 6254495 w 6254496"/>
              <a:gd name="connsiteY3" fmla="*/ 0 h 114300"/>
              <a:gd name="connsiteX4" fmla="*/ 0 w 6254496"/>
              <a:gd name="connsiteY4" fmla="*/ 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4496" h="114300">
                <a:moveTo>
                  <a:pt x="0" y="0"/>
                </a:moveTo>
                <a:lnTo>
                  <a:pt x="0" y="114300"/>
                </a:lnTo>
                <a:lnTo>
                  <a:pt x="6254495" y="114300"/>
                </a:lnTo>
                <a:lnTo>
                  <a:pt x="6254495" y="0"/>
                </a:lnTo>
                <a:lnTo>
                  <a:pt x="0" y="0"/>
                </a:lnTo>
              </a:path>
            </a:pathLst>
          </a:custGeom>
          <a:solidFill>
            <a:srgbClr val="E4E4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03504" y="7486650"/>
            <a:ext cx="6254496" cy="114300"/>
          </a:xfrm>
          <a:custGeom>
            <a:avLst/>
            <a:gdLst>
              <a:gd name="connsiteX0" fmla="*/ 0 w 6254496"/>
              <a:gd name="connsiteY0" fmla="*/ 0 h 114300"/>
              <a:gd name="connsiteX1" fmla="*/ 0 w 6254496"/>
              <a:gd name="connsiteY1" fmla="*/ 114300 h 114300"/>
              <a:gd name="connsiteX2" fmla="*/ 6254495 w 6254496"/>
              <a:gd name="connsiteY2" fmla="*/ 114300 h 114300"/>
              <a:gd name="connsiteX3" fmla="*/ 6254495 w 6254496"/>
              <a:gd name="connsiteY3" fmla="*/ 0 h 114300"/>
              <a:gd name="connsiteX4" fmla="*/ 0 w 6254496"/>
              <a:gd name="connsiteY4" fmla="*/ 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4496" h="114300">
                <a:moveTo>
                  <a:pt x="0" y="0"/>
                </a:moveTo>
                <a:lnTo>
                  <a:pt x="0" y="114300"/>
                </a:lnTo>
                <a:lnTo>
                  <a:pt x="6254495" y="114300"/>
                </a:lnTo>
                <a:lnTo>
                  <a:pt x="6254495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394200"/>
            <a:ext cx="3581400" cy="26162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77100" y="7061200"/>
            <a:ext cx="2336800" cy="71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82800" y="1803400"/>
            <a:ext cx="889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0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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11400" y="1828800"/>
            <a:ext cx="65532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months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experience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Successful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(15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90%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Project)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Submission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082800" y="825500"/>
            <a:ext cx="4343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following: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082800" y="3149600"/>
            <a:ext cx="68453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occasionally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student’s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and/or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towards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requirements.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extensive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often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submit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Certifica-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institution,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often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severely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discounted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Sigma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proficiency.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MBB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Certification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wish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Certi-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bursar@sixsigmaonline.org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pricing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929</Words>
  <Application>Microsoft Office PowerPoint</Application>
  <PresentationFormat>Custom</PresentationFormat>
  <Paragraphs>181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</cp:lastModifiedBy>
  <cp:revision>4</cp:revision>
  <dcterms:created xsi:type="dcterms:W3CDTF">2006-08-16T00:00:00Z</dcterms:created>
  <dcterms:modified xsi:type="dcterms:W3CDTF">2013-10-24T16:24:39Z</dcterms:modified>
</cp:coreProperties>
</file>