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5.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6.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7.xml" ContentType="application/vnd.openxmlformats-officedocument.presentationml.notesSlide+xml"/>
  <Override PartName="/ppt/tags/tag18.xml" ContentType="application/vnd.openxmlformats-officedocument.presentationml.tags+xml"/>
  <Override PartName="/ppt/notesSlides/notesSlide8.xml" ContentType="application/vnd.openxmlformats-officedocument.presentationml.notesSlide+xml"/>
  <Override PartName="/ppt/tags/tag19.xml" ContentType="application/vnd.openxmlformats-officedocument.presentationml.tags+xml"/>
  <Override PartName="/ppt/notesSlides/notesSlide9.xml" ContentType="application/vnd.openxmlformats-officedocument.presentationml.notesSlide+xml"/>
  <Override PartName="/ppt/tags/tag20.xml" ContentType="application/vnd.openxmlformats-officedocument.presentationml.tags+xml"/>
  <Override PartName="/ppt/notesSlides/notesSlide10.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11.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12.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18" r:id="rId5"/>
    <p:sldMasterId id="2147483728" r:id="rId6"/>
    <p:sldMasterId id="2147483746" r:id="rId7"/>
    <p:sldMasterId id="2147483771" r:id="rId8"/>
    <p:sldMasterId id="2147483793" r:id="rId9"/>
    <p:sldMasterId id="2147483816" r:id="rId10"/>
  </p:sldMasterIdLst>
  <p:notesMasterIdLst>
    <p:notesMasterId r:id="rId42"/>
  </p:notesMasterIdLst>
  <p:handoutMasterIdLst>
    <p:handoutMasterId r:id="rId43"/>
  </p:handoutMasterIdLst>
  <p:sldIdLst>
    <p:sldId id="321" r:id="rId11"/>
    <p:sldId id="340" r:id="rId12"/>
    <p:sldId id="341" r:id="rId13"/>
    <p:sldId id="338" r:id="rId14"/>
    <p:sldId id="343" r:id="rId15"/>
    <p:sldId id="344" r:id="rId16"/>
    <p:sldId id="370" r:id="rId17"/>
    <p:sldId id="371" r:id="rId18"/>
    <p:sldId id="393" r:id="rId19"/>
    <p:sldId id="394" r:id="rId20"/>
    <p:sldId id="395" r:id="rId21"/>
    <p:sldId id="396" r:id="rId22"/>
    <p:sldId id="397" r:id="rId23"/>
    <p:sldId id="398" r:id="rId24"/>
    <p:sldId id="399" r:id="rId25"/>
    <p:sldId id="312" r:id="rId26"/>
    <p:sldId id="376" r:id="rId27"/>
    <p:sldId id="355" r:id="rId28"/>
    <p:sldId id="372" r:id="rId29"/>
    <p:sldId id="373" r:id="rId30"/>
    <p:sldId id="374" r:id="rId31"/>
    <p:sldId id="378" r:id="rId32"/>
    <p:sldId id="381" r:id="rId33"/>
    <p:sldId id="385" r:id="rId34"/>
    <p:sldId id="356" r:id="rId35"/>
    <p:sldId id="388" r:id="rId36"/>
    <p:sldId id="389" r:id="rId37"/>
    <p:sldId id="387" r:id="rId38"/>
    <p:sldId id="390" r:id="rId39"/>
    <p:sldId id="391" r:id="rId40"/>
    <p:sldId id="369" r:id="rId41"/>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F18DF8F-1BED-43A4-898F-AAEE7848ADDE}">
          <p14:sldIdLst>
            <p14:sldId id="321"/>
            <p14:sldId id="340"/>
            <p14:sldId id="341"/>
            <p14:sldId id="338"/>
            <p14:sldId id="343"/>
            <p14:sldId id="344"/>
            <p14:sldId id="370"/>
            <p14:sldId id="371"/>
            <p14:sldId id="393"/>
            <p14:sldId id="394"/>
            <p14:sldId id="395"/>
            <p14:sldId id="396"/>
            <p14:sldId id="397"/>
            <p14:sldId id="398"/>
            <p14:sldId id="399"/>
            <p14:sldId id="312"/>
            <p14:sldId id="376"/>
            <p14:sldId id="355"/>
            <p14:sldId id="372"/>
            <p14:sldId id="373"/>
            <p14:sldId id="374"/>
            <p14:sldId id="378"/>
            <p14:sldId id="381"/>
            <p14:sldId id="385"/>
            <p14:sldId id="356"/>
            <p14:sldId id="388"/>
            <p14:sldId id="389"/>
            <p14:sldId id="387"/>
            <p14:sldId id="390"/>
            <p14:sldId id="391"/>
          </p14:sldIdLst>
        </p14:section>
        <p14:section name="Close" id="{3E6AD11B-4286-4CC1-8788-823F9F4A55B4}">
          <p14:sldIdLst>
            <p14:sldId id="369"/>
          </p14:sldIdLst>
        </p14:section>
        <p14:section name="Australia Tempate" id="{C776A48F-20A6-4B54-81F4-C4A8DF108F0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3030"/>
    <a:srgbClr val="353F3F"/>
    <a:srgbClr val="363636"/>
    <a:srgbClr val="515151"/>
    <a:srgbClr val="5F5F5F"/>
    <a:srgbClr val="333333"/>
    <a:srgbClr val="292929"/>
    <a:srgbClr val="4D4D4D"/>
    <a:srgbClr val="3397D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66" autoAdjust="0"/>
    <p:restoredTop sz="94633" autoAdjust="0"/>
  </p:normalViewPr>
  <p:slideViewPr>
    <p:cSldViewPr snapToGrid="0">
      <p:cViewPr>
        <p:scale>
          <a:sx n="60" d="100"/>
          <a:sy n="60" d="100"/>
        </p:scale>
        <p:origin x="-1182" y="-294"/>
      </p:cViewPr>
      <p:guideLst>
        <p:guide orient="horz" pos="144"/>
        <p:guide orient="horz" pos="1200"/>
        <p:guide orient="horz" pos="2736"/>
        <p:guide orient="horz" pos="4176"/>
        <p:guide orient="horz" pos="1488"/>
        <p:guide orient="horz" pos="912"/>
        <p:guide pos="3839"/>
        <p:guide pos="327"/>
        <p:guide pos="1190"/>
        <p:guide pos="7350"/>
        <p:guide pos="7063"/>
        <p:guide pos="611"/>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3" Type="http://schemas.openxmlformats.org/officeDocument/2006/relationships/customXml" Target="../customXml/item3.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slide" Target="slides/slide3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solidFill>
                  <a:schemeClr val="tx1">
                    <a:alpha val="99000"/>
                  </a:schemeClr>
                </a:solidFill>
                <a:latin typeface="Segoe UI" pitchFamily="34" charset="0"/>
              </a:rPr>
              <a:t>TechEd</a:t>
            </a:r>
            <a:r>
              <a:rPr lang="en-US" dirty="0" smtClean="0">
                <a:solidFill>
                  <a:schemeClr val="tx1">
                    <a:alpha val="99000"/>
                  </a:schemeClr>
                </a:solidFill>
                <a:latin typeface="Segoe UI" pitchFamily="34" charset="0"/>
              </a:rPr>
              <a:t> 2012</a:t>
            </a:r>
            <a:endParaRPr lang="en-US" dirty="0">
              <a:solidFill>
                <a:schemeClr val="tx1">
                  <a:alpha val="99000"/>
                </a:schemeClr>
              </a:solidFill>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solidFill>
                  <a:schemeClr val="tx1">
                    <a:alpha val="99000"/>
                  </a:schemeClr>
                </a:solidFill>
                <a:latin typeface="Segoe UI" pitchFamily="34" charset="0"/>
              </a:rPr>
              <a:pPr/>
              <a:t>9/27/2013</a:t>
            </a:fld>
            <a:endParaRPr lang="en-US" dirty="0">
              <a:solidFill>
                <a:schemeClr val="tx1">
                  <a:alpha val="99000"/>
                </a:schemeClr>
              </a:solidFill>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chemeClr val="tx1">
                    <a:alpha val="99000"/>
                  </a:schemeClr>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chemeClr val="tx1">
                    <a:alpha val="99000"/>
                  </a:schemeClr>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chemeClr val="tx1">
                    <a:alpha val="99000"/>
                  </a:schemeClr>
                </a:solidFill>
                <a:latin typeface="Segoe UI" pitchFamily="34" charset="0"/>
              </a:rPr>
            </a:br>
            <a:r>
              <a:rPr lang="en-US" sz="500" dirty="0" smtClean="0">
                <a:solidFill>
                  <a:schemeClr val="tx1">
                    <a:alpha val="99000"/>
                  </a:schemeClr>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solidFill>
                  <a:schemeClr val="tx1">
                    <a:alpha val="99000"/>
                  </a:schemeClr>
                </a:solidFill>
                <a:latin typeface="Segoe UI" pitchFamily="34" charset="0"/>
              </a:rPr>
              <a:pPr/>
              <a:t>‹#›</a:t>
            </a:fld>
            <a:endParaRPr lang="en-US" dirty="0">
              <a:solidFill>
                <a:schemeClr val="tx1">
                  <a:alpha val="99000"/>
                </a:schemeClr>
              </a:solidFill>
              <a:latin typeface="Segoe UI" pitchFamily="34" charset="0"/>
            </a:endParaRPr>
          </a:p>
        </p:txBody>
      </p:sp>
    </p:spTree>
    <p:extLst>
      <p:ext uri="{BB962C8B-B14F-4D97-AF65-F5344CB8AC3E}">
        <p14:creationId xmlns:p14="http://schemas.microsoft.com/office/powerpoint/2010/main" val="1207966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alpha val="99000"/>
                  </a:schemeClr>
                </a:solidFill>
                <a:latin typeface="Segoe UI" pitchFamily="34" charset="0"/>
              </a:defRPr>
            </a:lvl1pPr>
          </a:lstStyle>
          <a:p>
            <a:r>
              <a:rPr lang="en-US" smtClean="0"/>
              <a:t>TechEd 2012</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alpha val="99000"/>
                  </a:schemeClr>
                </a:solidFill>
                <a:latin typeface="Segoe UI" pitchFamily="34" charset="0"/>
              </a:defRPr>
            </a:lvl1pPr>
          </a:lstStyle>
          <a:p>
            <a:fld id="{7C3FBCD4-166E-446F-AF18-7D4A0CF9AEF6}" type="datetimeFigureOut">
              <a:rPr lang="en-US" smtClean="0"/>
              <a:pPr/>
              <a:t>9/27/2013</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solidFill>
                  <a:schemeClr val="tx1">
                    <a:alpha val="99000"/>
                  </a:schemeClr>
                </a:solidFill>
                <a:latin typeface="Segoe" pitchFamily="34" charset="0"/>
              </a:defRPr>
            </a:lvl1pPr>
          </a:lstStyle>
          <a:p>
            <a:r>
              <a:rPr lang="en-US" dirty="0" smtClean="0">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UI" pitchFamily="34" charset="0"/>
              </a:rPr>
            </a:br>
            <a:r>
              <a:rPr lang="en-US" dirty="0" smtClean="0">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solidFill>
                  <a:schemeClr val="tx1">
                    <a:alpha val="99000"/>
                  </a:schemeClr>
                </a:solidFill>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2528957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alpha val="99000"/>
          </a:schemeClr>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62CD9A14-C65D-4D7D-A00E-92B544A48703}" type="datetime1">
              <a:rPr lang="en-US" smtClean="0">
                <a:solidFill>
                  <a:prstClr val="black"/>
                </a:solidFill>
              </a:rPr>
              <a:pPr/>
              <a:t>9/27/2013</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dirty="0"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60603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82B69862-4793-4A67-90AF-4A8ECE307D9E}" type="datetime1">
              <a:rPr lang="en-US" smtClean="0">
                <a:solidFill>
                  <a:prstClr val="black"/>
                </a:solidFill>
              </a:rPr>
              <a:pPr/>
              <a:t>9/27/2013</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27</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30957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82B69862-4793-4A67-90AF-4A8ECE307D9E}" type="datetime1">
              <a:rPr lang="en-US" smtClean="0">
                <a:solidFill>
                  <a:prstClr val="black"/>
                </a:solidFill>
              </a:rPr>
              <a:pPr/>
              <a:t>9/27/2013</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28</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309572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82B69862-4793-4A67-90AF-4A8ECE307D9E}" type="datetime1">
              <a:rPr lang="en-US" smtClean="0">
                <a:solidFill>
                  <a:prstClr val="black"/>
                </a:solidFill>
              </a:rPr>
              <a:pPr/>
              <a:t>9/27/2013</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29</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309572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82B69862-4793-4A67-90AF-4A8ECE307D9E}" type="datetime1">
              <a:rPr lang="en-US" smtClean="0">
                <a:solidFill>
                  <a:prstClr val="black"/>
                </a:solidFill>
              </a:rPr>
              <a:pPr/>
              <a:t>9/27/2013</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30</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309572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9/27/2013 1:15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C571E67F-2C87-4813-B1A6-0A20A89C226B}" type="datetime1">
              <a:rPr lang="en-US" smtClean="0">
                <a:solidFill>
                  <a:prstClr val="black"/>
                </a:solidFill>
              </a:rPr>
              <a:pPr/>
              <a:t>9/27/2013</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dirty="0"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05782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3113726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7FD6223B-5A4B-4AB3-831E-1FD5C4351FA0}" type="datetime1">
              <a:rPr lang="en-US" smtClean="0">
                <a:solidFill>
                  <a:prstClr val="black"/>
                </a:solidFill>
              </a:rPr>
              <a:pPr/>
              <a:t>9/27/2013</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dirty="0"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41430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7FD6223B-5A4B-4AB3-831E-1FD5C4351FA0}" type="datetime1">
              <a:rPr lang="en-US" smtClean="0">
                <a:solidFill>
                  <a:prstClr val="black"/>
                </a:solidFill>
              </a:rPr>
              <a:pPr/>
              <a:t>9/27/2013</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dirty="0"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41430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7FD6223B-5A4B-4AB3-831E-1FD5C4351FA0}" type="datetime1">
              <a:rPr lang="en-US" smtClean="0">
                <a:solidFill>
                  <a:prstClr val="black"/>
                </a:solidFill>
              </a:rPr>
              <a:pPr/>
              <a:t>9/27/2013</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dirty="0"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41430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959669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82B69862-4793-4A67-90AF-4A8ECE307D9E}" type="datetime1">
              <a:rPr lang="en-US" smtClean="0">
                <a:solidFill>
                  <a:prstClr val="black"/>
                </a:solidFill>
              </a:rPr>
              <a:pPr/>
              <a:t>9/27/2013</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25</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30957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82B69862-4793-4A67-90AF-4A8ECE307D9E}" type="datetime1">
              <a:rPr lang="en-US" smtClean="0">
                <a:solidFill>
                  <a:prstClr val="black"/>
                </a:solidFill>
              </a:rPr>
              <a:pPr/>
              <a:t>9/27/2013</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26</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30957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Freeform 10"/>
          <p:cNvSpPr>
            <a:spLocks/>
          </p:cNvSpPr>
          <p:nvPr userDrawn="1"/>
        </p:nvSpPr>
        <p:spPr bwMode="auto">
          <a:xfrm>
            <a:off x="2514600" y="4682828"/>
            <a:ext cx="1325880" cy="1325880"/>
          </a:xfrm>
          <a:custGeom>
            <a:avLst/>
            <a:gdLst>
              <a:gd name="T0" fmla="*/ 0 w 1032"/>
              <a:gd name="T1" fmla="*/ 1032 h 1032"/>
              <a:gd name="T2" fmla="*/ 0 w 1032"/>
              <a:gd name="T3" fmla="*/ 1032 h 1032"/>
              <a:gd name="T4" fmla="*/ 1032 w 1032"/>
              <a:gd name="T5" fmla="*/ 1032 h 1032"/>
              <a:gd name="T6" fmla="*/ 1032 w 1032"/>
              <a:gd name="T7" fmla="*/ 0 h 1032"/>
              <a:gd name="T8" fmla="*/ 0 w 1032"/>
              <a:gd name="T9" fmla="*/ 0 h 1032"/>
              <a:gd name="T10" fmla="*/ 0 w 1032"/>
              <a:gd name="T11" fmla="*/ 1032 h 1032"/>
            </a:gdLst>
            <a:ahLst/>
            <a:cxnLst>
              <a:cxn ang="0">
                <a:pos x="T0" y="T1"/>
              </a:cxn>
              <a:cxn ang="0">
                <a:pos x="T2" y="T3"/>
              </a:cxn>
              <a:cxn ang="0">
                <a:pos x="T4" y="T5"/>
              </a:cxn>
              <a:cxn ang="0">
                <a:pos x="T6" y="T7"/>
              </a:cxn>
              <a:cxn ang="0">
                <a:pos x="T8" y="T9"/>
              </a:cxn>
              <a:cxn ang="0">
                <a:pos x="T10" y="T11"/>
              </a:cxn>
            </a:cxnLst>
            <a:rect l="0" t="0" r="r" b="b"/>
            <a:pathLst>
              <a:path w="1032" h="1032">
                <a:moveTo>
                  <a:pt x="0" y="1032"/>
                </a:moveTo>
                <a:lnTo>
                  <a:pt x="0" y="1032"/>
                </a:lnTo>
                <a:lnTo>
                  <a:pt x="1032" y="1032"/>
                </a:lnTo>
                <a:lnTo>
                  <a:pt x="1032" y="0"/>
                </a:lnTo>
                <a:lnTo>
                  <a:pt x="0" y="0"/>
                </a:lnTo>
                <a:lnTo>
                  <a:pt x="0" y="1032"/>
                </a:lnTo>
                <a:close/>
              </a:path>
            </a:pathLst>
          </a:custGeom>
          <a:solidFill>
            <a:srgbClr val="F768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9"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40"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47"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1" name="Rectangle 50"/>
          <p:cNvSpPr/>
          <p:nvPr/>
        </p:nvSpPr>
        <p:spPr bwMode="auto">
          <a:xfrm>
            <a:off x="1016507" y="3185266"/>
            <a:ext cx="1325880" cy="1325880"/>
          </a:xfrm>
          <a:prstGeom prst="rect">
            <a:avLst/>
          </a:prstGeom>
          <a:solidFill>
            <a:srgbClr val="87858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2" name="Freeform 13"/>
          <p:cNvSpPr>
            <a:spLocks noEditPoints="1"/>
          </p:cNvSpPr>
          <p:nvPr/>
        </p:nvSpPr>
        <p:spPr bwMode="auto">
          <a:xfrm>
            <a:off x="1261141" y="3425931"/>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56"/>
          <p:cNvSpPr/>
          <p:nvPr userDrawn="1"/>
        </p:nvSpPr>
        <p:spPr bwMode="auto">
          <a:xfrm>
            <a:off x="1016507"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2" name="Title 1"/>
          <p:cNvSpPr>
            <a:spLocks noGrp="1"/>
          </p:cNvSpPr>
          <p:nvPr userDrawn="1">
            <p:ph type="ctrTitle"/>
          </p:nvPr>
        </p:nvSpPr>
        <p:spPr>
          <a:xfrm>
            <a:off x="4181452" y="3339536"/>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3" name="Subtitle 2"/>
          <p:cNvSpPr>
            <a:spLocks noGrp="1"/>
          </p:cNvSpPr>
          <p:nvPr userDrawn="1">
            <p:ph type="subTitle" idx="1"/>
          </p:nvPr>
        </p:nvSpPr>
        <p:spPr>
          <a:xfrm>
            <a:off x="4181452" y="5000625"/>
            <a:ext cx="6870702" cy="853909"/>
          </a:xfrm>
        </p:spPr>
        <p:txBody>
          <a:bodyPr>
            <a:noAutofit/>
          </a:bodyPr>
          <a:lstStyle>
            <a:lvl1pPr marL="0" indent="0" algn="l" defTabSz="914363" rtl="0" eaLnBrk="1" latinLnBrk="0" hangingPunct="1">
              <a:lnSpc>
                <a:spcPct val="90000"/>
              </a:lnSpc>
              <a:spcBef>
                <a:spcPts val="0"/>
              </a:spcBef>
              <a:buSzPct val="105000"/>
              <a:buFontTx/>
              <a:buNone/>
              <a:defRPr lang="en-US" sz="32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grpSp>
        <p:nvGrpSpPr>
          <p:cNvPr id="2" name="Group 4"/>
          <p:cNvGrpSpPr>
            <a:grpSpLocks noChangeAspect="1"/>
          </p:cNvGrpSpPr>
          <p:nvPr userDrawn="1"/>
        </p:nvGrpSpPr>
        <p:grpSpPr bwMode="auto">
          <a:xfrm>
            <a:off x="2513013" y="3181350"/>
            <a:ext cx="1335087" cy="1335088"/>
            <a:chOff x="1583" y="2004"/>
            <a:chExt cx="841" cy="841"/>
          </a:xfrm>
        </p:grpSpPr>
        <p:sp>
          <p:nvSpPr>
            <p:cNvPr id="3" name="AutoShape 3"/>
            <p:cNvSpPr>
              <a:spLocks noChangeAspect="1" noChangeArrowheads="1" noTextEdit="1"/>
            </p:cNvSpPr>
            <p:nvPr userDrawn="1"/>
          </p:nvSpPr>
          <p:spPr bwMode="auto">
            <a:xfrm>
              <a:off x="1583" y="2004"/>
              <a:ext cx="841" cy="84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4" name="Freeform 5"/>
            <p:cNvSpPr>
              <a:spLocks/>
            </p:cNvSpPr>
            <p:nvPr userDrawn="1"/>
          </p:nvSpPr>
          <p:spPr bwMode="auto">
            <a:xfrm>
              <a:off x="1583" y="2003"/>
              <a:ext cx="848" cy="847"/>
            </a:xfrm>
            <a:custGeom>
              <a:avLst/>
              <a:gdLst>
                <a:gd name="T0" fmla="*/ 0 w 1577"/>
                <a:gd name="T1" fmla="*/ 1576 h 1576"/>
                <a:gd name="T2" fmla="*/ 0 w 1577"/>
                <a:gd name="T3" fmla="*/ 1576 h 1576"/>
                <a:gd name="T4" fmla="*/ 1577 w 1577"/>
                <a:gd name="T5" fmla="*/ 1576 h 1576"/>
                <a:gd name="T6" fmla="*/ 1577 w 1577"/>
                <a:gd name="T7" fmla="*/ 0 h 1576"/>
                <a:gd name="T8" fmla="*/ 0 w 1577"/>
                <a:gd name="T9" fmla="*/ 0 h 1576"/>
                <a:gd name="T10" fmla="*/ 0 w 1577"/>
                <a:gd name="T11" fmla="*/ 1576 h 1576"/>
              </a:gdLst>
              <a:ahLst/>
              <a:cxnLst>
                <a:cxn ang="0">
                  <a:pos x="T0" y="T1"/>
                </a:cxn>
                <a:cxn ang="0">
                  <a:pos x="T2" y="T3"/>
                </a:cxn>
                <a:cxn ang="0">
                  <a:pos x="T4" y="T5"/>
                </a:cxn>
                <a:cxn ang="0">
                  <a:pos x="T6" y="T7"/>
                </a:cxn>
                <a:cxn ang="0">
                  <a:pos x="T8" y="T9"/>
                </a:cxn>
                <a:cxn ang="0">
                  <a:pos x="T10" y="T11"/>
                </a:cxn>
              </a:cxnLst>
              <a:rect l="0" t="0" r="r" b="b"/>
              <a:pathLst>
                <a:path w="1577" h="1576">
                  <a:moveTo>
                    <a:pt x="0" y="1576"/>
                  </a:moveTo>
                  <a:lnTo>
                    <a:pt x="0" y="1576"/>
                  </a:lnTo>
                  <a:lnTo>
                    <a:pt x="1577" y="1576"/>
                  </a:lnTo>
                  <a:lnTo>
                    <a:pt x="1577" y="0"/>
                  </a:lnTo>
                  <a:lnTo>
                    <a:pt x="0" y="0"/>
                  </a:lnTo>
                  <a:lnTo>
                    <a:pt x="0" y="1576"/>
                  </a:lnTo>
                  <a:close/>
                </a:path>
              </a:pathLst>
            </a:custGeom>
            <a:solidFill>
              <a:srgbClr val="3397D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5" name="Freeform 6"/>
            <p:cNvSpPr>
              <a:spLocks noEditPoints="1"/>
            </p:cNvSpPr>
            <p:nvPr userDrawn="1"/>
          </p:nvSpPr>
          <p:spPr bwMode="auto">
            <a:xfrm>
              <a:off x="1754" y="2228"/>
              <a:ext cx="505" cy="345"/>
            </a:xfrm>
            <a:custGeom>
              <a:avLst/>
              <a:gdLst>
                <a:gd name="T0" fmla="*/ 168 w 940"/>
                <a:gd name="T1" fmla="*/ 608 h 642"/>
                <a:gd name="T2" fmla="*/ 168 w 940"/>
                <a:gd name="T3" fmla="*/ 608 h 642"/>
                <a:gd name="T4" fmla="*/ 773 w 940"/>
                <a:gd name="T5" fmla="*/ 608 h 642"/>
                <a:gd name="T6" fmla="*/ 906 w 940"/>
                <a:gd name="T7" fmla="*/ 474 h 642"/>
                <a:gd name="T8" fmla="*/ 772 w 940"/>
                <a:gd name="T9" fmla="*/ 340 h 642"/>
                <a:gd name="T10" fmla="*/ 755 w 940"/>
                <a:gd name="T11" fmla="*/ 323 h 642"/>
                <a:gd name="T12" fmla="*/ 621 w 940"/>
                <a:gd name="T13" fmla="*/ 189 h 642"/>
                <a:gd name="T14" fmla="*/ 611 w 940"/>
                <a:gd name="T15" fmla="*/ 189 h 642"/>
                <a:gd name="T16" fmla="*/ 593 w 940"/>
                <a:gd name="T17" fmla="*/ 178 h 642"/>
                <a:gd name="T18" fmla="*/ 394 w 940"/>
                <a:gd name="T19" fmla="*/ 33 h 642"/>
                <a:gd name="T20" fmla="*/ 185 w 940"/>
                <a:gd name="T21" fmla="*/ 243 h 642"/>
                <a:gd name="T22" fmla="*/ 198 w 940"/>
                <a:gd name="T23" fmla="*/ 318 h 642"/>
                <a:gd name="T24" fmla="*/ 196 w 940"/>
                <a:gd name="T25" fmla="*/ 334 h 642"/>
                <a:gd name="T26" fmla="*/ 181 w 940"/>
                <a:gd name="T27" fmla="*/ 340 h 642"/>
                <a:gd name="T28" fmla="*/ 168 w 940"/>
                <a:gd name="T29" fmla="*/ 340 h 642"/>
                <a:gd name="T30" fmla="*/ 34 w 940"/>
                <a:gd name="T31" fmla="*/ 474 h 642"/>
                <a:gd name="T32" fmla="*/ 167 w 940"/>
                <a:gd name="T33" fmla="*/ 608 h 642"/>
                <a:gd name="T34" fmla="*/ 168 w 940"/>
                <a:gd name="T35" fmla="*/ 608 h 642"/>
                <a:gd name="T36" fmla="*/ 774 w 940"/>
                <a:gd name="T37" fmla="*/ 642 h 642"/>
                <a:gd name="T38" fmla="*/ 774 w 940"/>
                <a:gd name="T39" fmla="*/ 642 h 642"/>
                <a:gd name="T40" fmla="*/ 165 w 940"/>
                <a:gd name="T41" fmla="*/ 642 h 642"/>
                <a:gd name="T42" fmla="*/ 0 w 940"/>
                <a:gd name="T43" fmla="*/ 474 h 642"/>
                <a:gd name="T44" fmla="*/ 160 w 940"/>
                <a:gd name="T45" fmla="*/ 306 h 642"/>
                <a:gd name="T46" fmla="*/ 151 w 940"/>
                <a:gd name="T47" fmla="*/ 243 h 642"/>
                <a:gd name="T48" fmla="*/ 394 w 940"/>
                <a:gd name="T49" fmla="*/ 0 h 642"/>
                <a:gd name="T50" fmla="*/ 621 w 940"/>
                <a:gd name="T51" fmla="*/ 155 h 642"/>
                <a:gd name="T52" fmla="*/ 621 w 940"/>
                <a:gd name="T53" fmla="*/ 155 h 642"/>
                <a:gd name="T54" fmla="*/ 788 w 940"/>
                <a:gd name="T55" fmla="*/ 307 h 642"/>
                <a:gd name="T56" fmla="*/ 940 w 940"/>
                <a:gd name="T57" fmla="*/ 474 h 642"/>
                <a:gd name="T58" fmla="*/ 775 w 940"/>
                <a:gd name="T59" fmla="*/ 642 h 642"/>
                <a:gd name="T60" fmla="*/ 774 w 940"/>
                <a:gd name="T61" fmla="*/ 642 h 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0" h="642">
                  <a:moveTo>
                    <a:pt x="168" y="608"/>
                  </a:moveTo>
                  <a:lnTo>
                    <a:pt x="168" y="608"/>
                  </a:lnTo>
                  <a:lnTo>
                    <a:pt x="773" y="608"/>
                  </a:lnTo>
                  <a:cubicBezTo>
                    <a:pt x="847" y="607"/>
                    <a:pt x="906" y="547"/>
                    <a:pt x="906" y="474"/>
                  </a:cubicBezTo>
                  <a:cubicBezTo>
                    <a:pt x="906" y="400"/>
                    <a:pt x="846" y="340"/>
                    <a:pt x="772" y="340"/>
                  </a:cubicBezTo>
                  <a:cubicBezTo>
                    <a:pt x="763" y="340"/>
                    <a:pt x="755" y="332"/>
                    <a:pt x="755" y="323"/>
                  </a:cubicBezTo>
                  <a:cubicBezTo>
                    <a:pt x="755" y="249"/>
                    <a:pt x="695" y="189"/>
                    <a:pt x="621" y="189"/>
                  </a:cubicBezTo>
                  <a:lnTo>
                    <a:pt x="611" y="189"/>
                  </a:lnTo>
                  <a:cubicBezTo>
                    <a:pt x="603" y="190"/>
                    <a:pt x="596" y="185"/>
                    <a:pt x="593" y="178"/>
                  </a:cubicBezTo>
                  <a:cubicBezTo>
                    <a:pt x="565" y="91"/>
                    <a:pt x="485" y="33"/>
                    <a:pt x="394" y="33"/>
                  </a:cubicBezTo>
                  <a:cubicBezTo>
                    <a:pt x="279" y="33"/>
                    <a:pt x="185" y="127"/>
                    <a:pt x="185" y="243"/>
                  </a:cubicBezTo>
                  <a:cubicBezTo>
                    <a:pt x="185" y="268"/>
                    <a:pt x="189" y="293"/>
                    <a:pt x="198" y="318"/>
                  </a:cubicBezTo>
                  <a:lnTo>
                    <a:pt x="196" y="334"/>
                  </a:lnTo>
                  <a:cubicBezTo>
                    <a:pt x="193" y="338"/>
                    <a:pt x="187" y="341"/>
                    <a:pt x="181" y="340"/>
                  </a:cubicBezTo>
                  <a:lnTo>
                    <a:pt x="168" y="340"/>
                  </a:lnTo>
                  <a:cubicBezTo>
                    <a:pt x="94" y="340"/>
                    <a:pt x="34" y="400"/>
                    <a:pt x="34" y="474"/>
                  </a:cubicBezTo>
                  <a:cubicBezTo>
                    <a:pt x="34" y="547"/>
                    <a:pt x="94" y="607"/>
                    <a:pt x="167" y="608"/>
                  </a:cubicBezTo>
                  <a:lnTo>
                    <a:pt x="168" y="608"/>
                  </a:lnTo>
                  <a:close/>
                  <a:moveTo>
                    <a:pt x="774" y="642"/>
                  </a:moveTo>
                  <a:lnTo>
                    <a:pt x="774" y="642"/>
                  </a:lnTo>
                  <a:lnTo>
                    <a:pt x="165" y="642"/>
                  </a:lnTo>
                  <a:cubicBezTo>
                    <a:pt x="74" y="640"/>
                    <a:pt x="0" y="565"/>
                    <a:pt x="0" y="474"/>
                  </a:cubicBezTo>
                  <a:cubicBezTo>
                    <a:pt x="0" y="384"/>
                    <a:pt x="71" y="311"/>
                    <a:pt x="160" y="306"/>
                  </a:cubicBezTo>
                  <a:cubicBezTo>
                    <a:pt x="154" y="285"/>
                    <a:pt x="151" y="264"/>
                    <a:pt x="151" y="243"/>
                  </a:cubicBezTo>
                  <a:cubicBezTo>
                    <a:pt x="151" y="109"/>
                    <a:pt x="260" y="0"/>
                    <a:pt x="394" y="0"/>
                  </a:cubicBezTo>
                  <a:cubicBezTo>
                    <a:pt x="495" y="0"/>
                    <a:pt x="585" y="62"/>
                    <a:pt x="621" y="155"/>
                  </a:cubicBezTo>
                  <a:lnTo>
                    <a:pt x="621" y="155"/>
                  </a:lnTo>
                  <a:cubicBezTo>
                    <a:pt x="708" y="155"/>
                    <a:pt x="780" y="222"/>
                    <a:pt x="788" y="307"/>
                  </a:cubicBezTo>
                  <a:cubicBezTo>
                    <a:pt x="873" y="315"/>
                    <a:pt x="940" y="387"/>
                    <a:pt x="940" y="474"/>
                  </a:cubicBezTo>
                  <a:cubicBezTo>
                    <a:pt x="940" y="565"/>
                    <a:pt x="866" y="640"/>
                    <a:pt x="775" y="642"/>
                  </a:cubicBezTo>
                  <a:lnTo>
                    <a:pt x="774" y="64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1" name="Freeform 11"/>
          <p:cNvSpPr>
            <a:spLocks noEditPoints="1"/>
          </p:cNvSpPr>
          <p:nvPr userDrawn="1"/>
        </p:nvSpPr>
        <p:spPr bwMode="auto">
          <a:xfrm>
            <a:off x="2830513" y="5000626"/>
            <a:ext cx="708025" cy="712788"/>
          </a:xfrm>
          <a:custGeom>
            <a:avLst/>
            <a:gdLst>
              <a:gd name="T0" fmla="*/ 526 w 546"/>
              <a:gd name="T1" fmla="*/ 439 h 549"/>
              <a:gd name="T2" fmla="*/ 526 w 546"/>
              <a:gd name="T3" fmla="*/ 439 h 549"/>
              <a:gd name="T4" fmla="*/ 183 w 546"/>
              <a:gd name="T5" fmla="*/ 439 h 549"/>
              <a:gd name="T6" fmla="*/ 173 w 546"/>
              <a:gd name="T7" fmla="*/ 448 h 549"/>
              <a:gd name="T8" fmla="*/ 173 w 546"/>
              <a:gd name="T9" fmla="*/ 515 h 549"/>
              <a:gd name="T10" fmla="*/ 102 w 546"/>
              <a:gd name="T11" fmla="*/ 442 h 549"/>
              <a:gd name="T12" fmla="*/ 95 w 546"/>
              <a:gd name="T13" fmla="*/ 439 h 549"/>
              <a:gd name="T14" fmla="*/ 20 w 546"/>
              <a:gd name="T15" fmla="*/ 439 h 549"/>
              <a:gd name="T16" fmla="*/ 20 w 546"/>
              <a:gd name="T17" fmla="*/ 19 h 549"/>
              <a:gd name="T18" fmla="*/ 526 w 546"/>
              <a:gd name="T19" fmla="*/ 19 h 549"/>
              <a:gd name="T20" fmla="*/ 526 w 546"/>
              <a:gd name="T21" fmla="*/ 439 h 549"/>
              <a:gd name="T22" fmla="*/ 536 w 546"/>
              <a:gd name="T23" fmla="*/ 0 h 549"/>
              <a:gd name="T24" fmla="*/ 536 w 546"/>
              <a:gd name="T25" fmla="*/ 0 h 549"/>
              <a:gd name="T26" fmla="*/ 10 w 546"/>
              <a:gd name="T27" fmla="*/ 0 h 549"/>
              <a:gd name="T28" fmla="*/ 0 w 546"/>
              <a:gd name="T29" fmla="*/ 10 h 549"/>
              <a:gd name="T30" fmla="*/ 0 w 546"/>
              <a:gd name="T31" fmla="*/ 448 h 549"/>
              <a:gd name="T32" fmla="*/ 10 w 546"/>
              <a:gd name="T33" fmla="*/ 458 h 549"/>
              <a:gd name="T34" fmla="*/ 91 w 546"/>
              <a:gd name="T35" fmla="*/ 458 h 549"/>
              <a:gd name="T36" fmla="*/ 176 w 546"/>
              <a:gd name="T37" fmla="*/ 546 h 549"/>
              <a:gd name="T38" fmla="*/ 183 w 546"/>
              <a:gd name="T39" fmla="*/ 549 h 549"/>
              <a:gd name="T40" fmla="*/ 187 w 546"/>
              <a:gd name="T41" fmla="*/ 548 h 549"/>
              <a:gd name="T42" fmla="*/ 193 w 546"/>
              <a:gd name="T43" fmla="*/ 539 h 549"/>
              <a:gd name="T44" fmla="*/ 193 w 546"/>
              <a:gd name="T45" fmla="*/ 458 h 549"/>
              <a:gd name="T46" fmla="*/ 536 w 546"/>
              <a:gd name="T47" fmla="*/ 458 h 549"/>
              <a:gd name="T48" fmla="*/ 546 w 546"/>
              <a:gd name="T49" fmla="*/ 448 h 549"/>
              <a:gd name="T50" fmla="*/ 546 w 546"/>
              <a:gd name="T51" fmla="*/ 10 h 549"/>
              <a:gd name="T52" fmla="*/ 536 w 546"/>
              <a:gd name="T53" fmla="*/ 0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6" h="549">
                <a:moveTo>
                  <a:pt x="526" y="439"/>
                </a:moveTo>
                <a:lnTo>
                  <a:pt x="526" y="439"/>
                </a:lnTo>
                <a:lnTo>
                  <a:pt x="183" y="439"/>
                </a:lnTo>
                <a:cubicBezTo>
                  <a:pt x="178" y="439"/>
                  <a:pt x="173" y="443"/>
                  <a:pt x="173" y="448"/>
                </a:cubicBezTo>
                <a:lnTo>
                  <a:pt x="173" y="515"/>
                </a:lnTo>
                <a:lnTo>
                  <a:pt x="102" y="442"/>
                </a:lnTo>
                <a:lnTo>
                  <a:pt x="95" y="439"/>
                </a:lnTo>
                <a:lnTo>
                  <a:pt x="20" y="439"/>
                </a:lnTo>
                <a:lnTo>
                  <a:pt x="20" y="19"/>
                </a:lnTo>
                <a:lnTo>
                  <a:pt x="526" y="19"/>
                </a:lnTo>
                <a:lnTo>
                  <a:pt x="526" y="439"/>
                </a:lnTo>
                <a:close/>
                <a:moveTo>
                  <a:pt x="536" y="0"/>
                </a:moveTo>
                <a:lnTo>
                  <a:pt x="536" y="0"/>
                </a:lnTo>
                <a:lnTo>
                  <a:pt x="10" y="0"/>
                </a:lnTo>
                <a:cubicBezTo>
                  <a:pt x="4" y="0"/>
                  <a:pt x="0" y="4"/>
                  <a:pt x="0" y="10"/>
                </a:cubicBezTo>
                <a:lnTo>
                  <a:pt x="0" y="448"/>
                </a:lnTo>
                <a:cubicBezTo>
                  <a:pt x="0" y="454"/>
                  <a:pt x="4" y="458"/>
                  <a:pt x="10" y="458"/>
                </a:cubicBezTo>
                <a:lnTo>
                  <a:pt x="91" y="458"/>
                </a:lnTo>
                <a:lnTo>
                  <a:pt x="176" y="546"/>
                </a:lnTo>
                <a:lnTo>
                  <a:pt x="183" y="549"/>
                </a:lnTo>
                <a:lnTo>
                  <a:pt x="187" y="548"/>
                </a:lnTo>
                <a:cubicBezTo>
                  <a:pt x="190" y="546"/>
                  <a:pt x="193" y="543"/>
                  <a:pt x="193" y="539"/>
                </a:cubicBezTo>
                <a:lnTo>
                  <a:pt x="193" y="458"/>
                </a:lnTo>
                <a:lnTo>
                  <a:pt x="536" y="458"/>
                </a:lnTo>
                <a:cubicBezTo>
                  <a:pt x="541" y="458"/>
                  <a:pt x="546" y="454"/>
                  <a:pt x="546" y="448"/>
                </a:cubicBezTo>
                <a:lnTo>
                  <a:pt x="546" y="10"/>
                </a:lnTo>
                <a:cubicBezTo>
                  <a:pt x="546" y="4"/>
                  <a:pt x="541" y="0"/>
                  <a:pt x="536"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nvGrpSpPr>
          <p:cNvPr id="12" name="Group 14"/>
          <p:cNvGrpSpPr>
            <a:grpSpLocks noChangeAspect="1"/>
          </p:cNvGrpSpPr>
          <p:nvPr userDrawn="1"/>
        </p:nvGrpSpPr>
        <p:grpSpPr bwMode="auto">
          <a:xfrm>
            <a:off x="1358900" y="4887913"/>
            <a:ext cx="596900" cy="865187"/>
            <a:chOff x="856" y="3079"/>
            <a:chExt cx="376" cy="545"/>
          </a:xfrm>
        </p:grpSpPr>
        <p:sp>
          <p:nvSpPr>
            <p:cNvPr id="13" name="AutoShape 13"/>
            <p:cNvSpPr>
              <a:spLocks noChangeAspect="1" noChangeArrowheads="1" noTextEdit="1"/>
            </p:cNvSpPr>
            <p:nvPr userDrawn="1"/>
          </p:nvSpPr>
          <p:spPr bwMode="auto">
            <a:xfrm>
              <a:off x="856" y="3079"/>
              <a:ext cx="376" cy="54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4" name="Freeform 15"/>
            <p:cNvSpPr>
              <a:spLocks noEditPoints="1"/>
            </p:cNvSpPr>
            <p:nvPr userDrawn="1"/>
          </p:nvSpPr>
          <p:spPr bwMode="auto">
            <a:xfrm>
              <a:off x="856" y="3072"/>
              <a:ext cx="387" cy="562"/>
            </a:xfrm>
            <a:custGeom>
              <a:avLst/>
              <a:gdLst>
                <a:gd name="T0" fmla="*/ 384 w 384"/>
                <a:gd name="T1" fmla="*/ 191 h 563"/>
                <a:gd name="T2" fmla="*/ 0 w 384"/>
                <a:gd name="T3" fmla="*/ 191 h 563"/>
                <a:gd name="T4" fmla="*/ 90 w 384"/>
                <a:gd name="T5" fmla="*/ 466 h 563"/>
                <a:gd name="T6" fmla="*/ 90 w 384"/>
                <a:gd name="T7" fmla="*/ 507 h 563"/>
                <a:gd name="T8" fmla="*/ 235 w 384"/>
                <a:gd name="T9" fmla="*/ 563 h 563"/>
                <a:gd name="T10" fmla="*/ 290 w 384"/>
                <a:gd name="T11" fmla="*/ 463 h 563"/>
                <a:gd name="T12" fmla="*/ 289 w 384"/>
                <a:gd name="T13" fmla="*/ 357 h 563"/>
                <a:gd name="T14" fmla="*/ 20 w 384"/>
                <a:gd name="T15" fmla="*/ 191 h 563"/>
                <a:gd name="T16" fmla="*/ 192 w 384"/>
                <a:gd name="T17" fmla="*/ 19 h 563"/>
                <a:gd name="T18" fmla="*/ 274 w 384"/>
                <a:gd name="T19" fmla="*/ 342 h 563"/>
                <a:gd name="T20" fmla="*/ 269 w 384"/>
                <a:gd name="T21" fmla="*/ 452 h 563"/>
                <a:gd name="T22" fmla="*/ 220 w 384"/>
                <a:gd name="T23" fmla="*/ 439 h 563"/>
                <a:gd name="T24" fmla="*/ 246 w 384"/>
                <a:gd name="T25" fmla="*/ 241 h 563"/>
                <a:gd name="T26" fmla="*/ 239 w 384"/>
                <a:gd name="T27" fmla="*/ 143 h 563"/>
                <a:gd name="T28" fmla="*/ 144 w 384"/>
                <a:gd name="T29" fmla="*/ 143 h 563"/>
                <a:gd name="T30" fmla="*/ 137 w 384"/>
                <a:gd name="T31" fmla="*/ 241 h 563"/>
                <a:gd name="T32" fmla="*/ 162 w 384"/>
                <a:gd name="T33" fmla="*/ 439 h 563"/>
                <a:gd name="T34" fmla="*/ 110 w 384"/>
                <a:gd name="T35" fmla="*/ 452 h 563"/>
                <a:gd name="T36" fmla="*/ 105 w 384"/>
                <a:gd name="T37" fmla="*/ 340 h 563"/>
                <a:gd name="T38" fmla="*/ 172 w 384"/>
                <a:gd name="T39" fmla="*/ 256 h 563"/>
                <a:gd name="T40" fmla="*/ 152 w 384"/>
                <a:gd name="T41" fmla="*/ 228 h 563"/>
                <a:gd name="T42" fmla="*/ 152 w 384"/>
                <a:gd name="T43" fmla="*/ 162 h 563"/>
                <a:gd name="T44" fmla="*/ 153 w 384"/>
                <a:gd name="T45" fmla="*/ 190 h 563"/>
                <a:gd name="T46" fmla="*/ 230 w 384"/>
                <a:gd name="T47" fmla="*/ 190 h 563"/>
                <a:gd name="T48" fmla="*/ 231 w 384"/>
                <a:gd name="T49" fmla="*/ 162 h 563"/>
                <a:gd name="T50" fmla="*/ 231 w 384"/>
                <a:gd name="T51" fmla="*/ 228 h 563"/>
                <a:gd name="T52" fmla="*/ 200 w 384"/>
                <a:gd name="T53" fmla="*/ 439 h 563"/>
                <a:gd name="T54" fmla="*/ 182 w 384"/>
                <a:gd name="T55" fmla="*/ 452 h 563"/>
                <a:gd name="T56" fmla="*/ 172 w 384"/>
                <a:gd name="T57" fmla="*/ 256 h 563"/>
                <a:gd name="T58" fmla="*/ 190 w 384"/>
                <a:gd name="T59" fmla="*/ 173 h 563"/>
                <a:gd name="T60" fmla="*/ 209 w 384"/>
                <a:gd name="T61" fmla="*/ 190 h 563"/>
                <a:gd name="T62" fmla="*/ 173 w 384"/>
                <a:gd name="T63" fmla="*/ 190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4" h="563">
                  <a:moveTo>
                    <a:pt x="384" y="191"/>
                  </a:moveTo>
                  <a:lnTo>
                    <a:pt x="384" y="191"/>
                  </a:lnTo>
                  <a:cubicBezTo>
                    <a:pt x="384" y="85"/>
                    <a:pt x="298" y="0"/>
                    <a:pt x="192" y="0"/>
                  </a:cubicBezTo>
                  <a:cubicBezTo>
                    <a:pt x="86" y="0"/>
                    <a:pt x="0" y="85"/>
                    <a:pt x="0" y="191"/>
                  </a:cubicBezTo>
                  <a:cubicBezTo>
                    <a:pt x="0" y="257"/>
                    <a:pt x="34" y="319"/>
                    <a:pt x="90" y="354"/>
                  </a:cubicBezTo>
                  <a:lnTo>
                    <a:pt x="90" y="466"/>
                  </a:lnTo>
                  <a:cubicBezTo>
                    <a:pt x="90" y="466"/>
                    <a:pt x="90" y="466"/>
                    <a:pt x="90" y="466"/>
                  </a:cubicBezTo>
                  <a:lnTo>
                    <a:pt x="90" y="507"/>
                  </a:lnTo>
                  <a:cubicBezTo>
                    <a:pt x="90" y="538"/>
                    <a:pt x="115" y="563"/>
                    <a:pt x="145" y="563"/>
                  </a:cubicBezTo>
                  <a:lnTo>
                    <a:pt x="235" y="563"/>
                  </a:lnTo>
                  <a:cubicBezTo>
                    <a:pt x="265" y="563"/>
                    <a:pt x="290" y="538"/>
                    <a:pt x="290" y="507"/>
                  </a:cubicBezTo>
                  <a:lnTo>
                    <a:pt x="290" y="463"/>
                  </a:lnTo>
                  <a:cubicBezTo>
                    <a:pt x="290" y="461"/>
                    <a:pt x="290" y="460"/>
                    <a:pt x="289" y="458"/>
                  </a:cubicBezTo>
                  <a:lnTo>
                    <a:pt x="289" y="357"/>
                  </a:lnTo>
                  <a:cubicBezTo>
                    <a:pt x="348" y="322"/>
                    <a:pt x="384" y="259"/>
                    <a:pt x="384" y="191"/>
                  </a:cubicBezTo>
                  <a:close/>
                  <a:moveTo>
                    <a:pt x="20" y="191"/>
                  </a:moveTo>
                  <a:lnTo>
                    <a:pt x="20" y="191"/>
                  </a:lnTo>
                  <a:cubicBezTo>
                    <a:pt x="20" y="96"/>
                    <a:pt x="97" y="19"/>
                    <a:pt x="192" y="19"/>
                  </a:cubicBezTo>
                  <a:cubicBezTo>
                    <a:pt x="287" y="19"/>
                    <a:pt x="364" y="96"/>
                    <a:pt x="364" y="191"/>
                  </a:cubicBezTo>
                  <a:cubicBezTo>
                    <a:pt x="364" y="254"/>
                    <a:pt x="329" y="312"/>
                    <a:pt x="274" y="342"/>
                  </a:cubicBezTo>
                  <a:cubicBezTo>
                    <a:pt x="271" y="344"/>
                    <a:pt x="269" y="347"/>
                    <a:pt x="269" y="351"/>
                  </a:cubicBezTo>
                  <a:lnTo>
                    <a:pt x="269" y="452"/>
                  </a:lnTo>
                  <a:lnTo>
                    <a:pt x="221" y="452"/>
                  </a:lnTo>
                  <a:cubicBezTo>
                    <a:pt x="221" y="448"/>
                    <a:pt x="221" y="444"/>
                    <a:pt x="220" y="439"/>
                  </a:cubicBezTo>
                  <a:cubicBezTo>
                    <a:pt x="220" y="385"/>
                    <a:pt x="220" y="284"/>
                    <a:pt x="229" y="265"/>
                  </a:cubicBezTo>
                  <a:cubicBezTo>
                    <a:pt x="232" y="256"/>
                    <a:pt x="239" y="249"/>
                    <a:pt x="246" y="241"/>
                  </a:cubicBezTo>
                  <a:cubicBezTo>
                    <a:pt x="258" y="228"/>
                    <a:pt x="271" y="213"/>
                    <a:pt x="271" y="190"/>
                  </a:cubicBezTo>
                  <a:cubicBezTo>
                    <a:pt x="271" y="170"/>
                    <a:pt x="258" y="151"/>
                    <a:pt x="239" y="143"/>
                  </a:cubicBezTo>
                  <a:cubicBezTo>
                    <a:pt x="222" y="136"/>
                    <a:pt x="205" y="139"/>
                    <a:pt x="191" y="149"/>
                  </a:cubicBezTo>
                  <a:cubicBezTo>
                    <a:pt x="177" y="139"/>
                    <a:pt x="160" y="136"/>
                    <a:pt x="144" y="143"/>
                  </a:cubicBezTo>
                  <a:cubicBezTo>
                    <a:pt x="125" y="151"/>
                    <a:pt x="111" y="170"/>
                    <a:pt x="111" y="190"/>
                  </a:cubicBezTo>
                  <a:cubicBezTo>
                    <a:pt x="111" y="213"/>
                    <a:pt x="125" y="228"/>
                    <a:pt x="137" y="241"/>
                  </a:cubicBezTo>
                  <a:cubicBezTo>
                    <a:pt x="144" y="249"/>
                    <a:pt x="150" y="256"/>
                    <a:pt x="154" y="265"/>
                  </a:cubicBezTo>
                  <a:cubicBezTo>
                    <a:pt x="163" y="284"/>
                    <a:pt x="162" y="385"/>
                    <a:pt x="162" y="439"/>
                  </a:cubicBezTo>
                  <a:cubicBezTo>
                    <a:pt x="162" y="444"/>
                    <a:pt x="162" y="448"/>
                    <a:pt x="162" y="452"/>
                  </a:cubicBezTo>
                  <a:lnTo>
                    <a:pt x="110" y="452"/>
                  </a:lnTo>
                  <a:lnTo>
                    <a:pt x="110" y="349"/>
                  </a:lnTo>
                  <a:cubicBezTo>
                    <a:pt x="110" y="345"/>
                    <a:pt x="109" y="342"/>
                    <a:pt x="105" y="340"/>
                  </a:cubicBezTo>
                  <a:cubicBezTo>
                    <a:pt x="53" y="309"/>
                    <a:pt x="20" y="252"/>
                    <a:pt x="20" y="191"/>
                  </a:cubicBezTo>
                  <a:close/>
                  <a:moveTo>
                    <a:pt x="172" y="256"/>
                  </a:moveTo>
                  <a:lnTo>
                    <a:pt x="172" y="256"/>
                  </a:lnTo>
                  <a:cubicBezTo>
                    <a:pt x="167" y="245"/>
                    <a:pt x="159" y="236"/>
                    <a:pt x="152" y="228"/>
                  </a:cubicBezTo>
                  <a:cubicBezTo>
                    <a:pt x="141" y="216"/>
                    <a:pt x="132" y="205"/>
                    <a:pt x="132" y="190"/>
                  </a:cubicBezTo>
                  <a:cubicBezTo>
                    <a:pt x="132" y="178"/>
                    <a:pt x="140" y="167"/>
                    <a:pt x="152" y="162"/>
                  </a:cubicBezTo>
                  <a:cubicBezTo>
                    <a:pt x="158" y="159"/>
                    <a:pt x="164" y="159"/>
                    <a:pt x="170" y="160"/>
                  </a:cubicBezTo>
                  <a:cubicBezTo>
                    <a:pt x="161" y="166"/>
                    <a:pt x="153" y="175"/>
                    <a:pt x="153" y="190"/>
                  </a:cubicBezTo>
                  <a:cubicBezTo>
                    <a:pt x="153" y="211"/>
                    <a:pt x="170" y="228"/>
                    <a:pt x="191" y="228"/>
                  </a:cubicBezTo>
                  <a:cubicBezTo>
                    <a:pt x="212" y="228"/>
                    <a:pt x="230" y="211"/>
                    <a:pt x="230" y="190"/>
                  </a:cubicBezTo>
                  <a:cubicBezTo>
                    <a:pt x="230" y="175"/>
                    <a:pt x="220" y="167"/>
                    <a:pt x="211" y="161"/>
                  </a:cubicBezTo>
                  <a:cubicBezTo>
                    <a:pt x="217" y="159"/>
                    <a:pt x="224" y="159"/>
                    <a:pt x="231" y="162"/>
                  </a:cubicBezTo>
                  <a:cubicBezTo>
                    <a:pt x="243" y="167"/>
                    <a:pt x="251" y="178"/>
                    <a:pt x="251" y="190"/>
                  </a:cubicBezTo>
                  <a:cubicBezTo>
                    <a:pt x="251" y="205"/>
                    <a:pt x="242" y="216"/>
                    <a:pt x="231" y="228"/>
                  </a:cubicBezTo>
                  <a:cubicBezTo>
                    <a:pt x="223" y="236"/>
                    <a:pt x="215" y="245"/>
                    <a:pt x="210" y="256"/>
                  </a:cubicBezTo>
                  <a:cubicBezTo>
                    <a:pt x="200" y="278"/>
                    <a:pt x="200" y="356"/>
                    <a:pt x="200" y="439"/>
                  </a:cubicBezTo>
                  <a:cubicBezTo>
                    <a:pt x="200" y="444"/>
                    <a:pt x="200" y="448"/>
                    <a:pt x="200" y="452"/>
                  </a:cubicBezTo>
                  <a:lnTo>
                    <a:pt x="182" y="452"/>
                  </a:lnTo>
                  <a:cubicBezTo>
                    <a:pt x="182" y="448"/>
                    <a:pt x="182" y="444"/>
                    <a:pt x="182" y="439"/>
                  </a:cubicBezTo>
                  <a:cubicBezTo>
                    <a:pt x="183" y="356"/>
                    <a:pt x="182" y="278"/>
                    <a:pt x="172" y="256"/>
                  </a:cubicBezTo>
                  <a:close/>
                  <a:moveTo>
                    <a:pt x="190" y="173"/>
                  </a:moveTo>
                  <a:lnTo>
                    <a:pt x="190" y="173"/>
                  </a:lnTo>
                  <a:cubicBezTo>
                    <a:pt x="192" y="173"/>
                    <a:pt x="193" y="174"/>
                    <a:pt x="194" y="175"/>
                  </a:cubicBezTo>
                  <a:cubicBezTo>
                    <a:pt x="206" y="181"/>
                    <a:pt x="209" y="184"/>
                    <a:pt x="209" y="190"/>
                  </a:cubicBezTo>
                  <a:cubicBezTo>
                    <a:pt x="209" y="200"/>
                    <a:pt x="201" y="208"/>
                    <a:pt x="191" y="208"/>
                  </a:cubicBezTo>
                  <a:cubicBezTo>
                    <a:pt x="181" y="208"/>
                    <a:pt x="173" y="200"/>
                    <a:pt x="173" y="190"/>
                  </a:cubicBezTo>
                  <a:cubicBezTo>
                    <a:pt x="173" y="183"/>
                    <a:pt x="176" y="178"/>
                    <a:pt x="190" y="173"/>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22"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3"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cSld>
  <p:clrMapOvr>
    <a:masterClrMapping/>
  </p:clrMapOvr>
  <p:transition spd="slow">
    <p:push/>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444622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444622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5" name="Arrow Bar"/>
          <p:cNvSpPr/>
          <p:nvPr userDrawn="1"/>
        </p:nvSpPr>
        <p:spPr bwMode="auto">
          <a:xfrm>
            <a:off x="4010025" y="1514475"/>
            <a:ext cx="7162800" cy="1500188"/>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6"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7"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8"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pic>
        <p:nvPicPr>
          <p:cNvPr id="9" name="TechEd Logo"/>
          <p:cNvPicPr>
            <a:picLocks noChangeAspect="1" noChangeArrowheads="1"/>
          </p:cNvPicPr>
          <p:nvPr userDrawn="1"/>
        </p:nvPicPr>
        <p:blipFill>
          <a:blip r:embed="rId3"/>
          <a:srcRect r="8530"/>
          <a:stretch>
            <a:fillRect/>
          </a:stretch>
        </p:blipFill>
        <p:spPr bwMode="auto">
          <a:xfrm>
            <a:off x="1401763" y="1743075"/>
            <a:ext cx="2066925" cy="1042988"/>
          </a:xfrm>
          <a:prstGeom prst="rect">
            <a:avLst/>
          </a:prstGeom>
          <a:noFill/>
          <a:ln w="9525">
            <a:noFill/>
            <a:miter lim="800000"/>
            <a:headEnd/>
            <a:tailEnd/>
          </a:ln>
        </p:spPr>
      </p:pic>
      <p:grpSp>
        <p:nvGrpSpPr>
          <p:cNvPr id="10" name="Fuschia Tile"/>
          <p:cNvGrpSpPr>
            <a:grpSpLocks/>
          </p:cNvGrpSpPr>
          <p:nvPr userDrawn="1"/>
        </p:nvGrpSpPr>
        <p:grpSpPr bwMode="auto">
          <a:xfrm>
            <a:off x="1016000" y="3184525"/>
            <a:ext cx="1327150" cy="1327150"/>
            <a:chOff x="1071620" y="3044261"/>
            <a:chExt cx="1325880" cy="1325880"/>
          </a:xfrm>
        </p:grpSpPr>
        <p:sp>
          <p:nvSpPr>
            <p:cNvPr id="11" name="Rectangle 31"/>
            <p:cNvSpPr/>
            <p:nvPr/>
          </p:nvSpPr>
          <p:spPr bwMode="auto">
            <a:xfrm>
              <a:off x="1071620" y="3044261"/>
              <a:ext cx="1325880"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2" name="Freeform 13"/>
            <p:cNvSpPr>
              <a:spLocks noEditPoints="1"/>
            </p:cNvSpPr>
            <p:nvPr/>
          </p:nvSpPr>
          <p:spPr bwMode="auto">
            <a:xfrm>
              <a:off x="1315861" y="3285330"/>
              <a:ext cx="837398" cy="840570"/>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p:spPr>
          <p:txBody>
            <a:bodyPr/>
            <a:lstStyle/>
            <a:p>
              <a:pPr>
                <a:defRPr/>
              </a:pPr>
              <a:endParaRPr lang="en-US">
                <a:solidFill>
                  <a:srgbClr val="FFFFFF"/>
                </a:solidFill>
              </a:endParaRPr>
            </a:p>
          </p:txBody>
        </p:sp>
      </p:grpSp>
      <p:grpSp>
        <p:nvGrpSpPr>
          <p:cNvPr id="13" name="Orange Tile"/>
          <p:cNvGrpSpPr>
            <a:grpSpLocks/>
          </p:cNvGrpSpPr>
          <p:nvPr userDrawn="1"/>
        </p:nvGrpSpPr>
        <p:grpSpPr bwMode="auto">
          <a:xfrm>
            <a:off x="2514600" y="3184525"/>
            <a:ext cx="1325563" cy="1327150"/>
            <a:chOff x="2487267" y="3044261"/>
            <a:chExt cx="1325880" cy="1325880"/>
          </a:xfrm>
        </p:grpSpPr>
        <p:sp>
          <p:nvSpPr>
            <p:cNvPr id="14" name="Rectangle 34"/>
            <p:cNvSpPr/>
            <p:nvPr/>
          </p:nvSpPr>
          <p:spPr bwMode="auto">
            <a:xfrm>
              <a:off x="2487267" y="3044261"/>
              <a:ext cx="1325880"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5" name="Freeform 30"/>
            <p:cNvSpPr>
              <a:spLocks noEditPoints="1"/>
            </p:cNvSpPr>
            <p:nvPr/>
          </p:nvSpPr>
          <p:spPr bwMode="auto">
            <a:xfrm>
              <a:off x="2774674" y="3285330"/>
              <a:ext cx="751067" cy="843742"/>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p:spPr>
          <p:txBody>
            <a:bodyPr/>
            <a:lstStyle/>
            <a:p>
              <a:pPr>
                <a:defRPr/>
              </a:pPr>
              <a:endParaRPr lang="en-US">
                <a:solidFill>
                  <a:srgbClr val="FFFFFF"/>
                </a:solidFill>
              </a:endParaRPr>
            </a:p>
          </p:txBody>
        </p:sp>
      </p:grpSp>
      <p:grpSp>
        <p:nvGrpSpPr>
          <p:cNvPr id="16" name="Teal Tile"/>
          <p:cNvGrpSpPr>
            <a:grpSpLocks/>
          </p:cNvGrpSpPr>
          <p:nvPr userDrawn="1"/>
        </p:nvGrpSpPr>
        <p:grpSpPr bwMode="auto">
          <a:xfrm>
            <a:off x="1016000" y="4683125"/>
            <a:ext cx="1327150" cy="1325563"/>
            <a:chOff x="1020317" y="4686638"/>
            <a:chExt cx="1325880" cy="1325880"/>
          </a:xfrm>
        </p:grpSpPr>
        <p:sp>
          <p:nvSpPr>
            <p:cNvPr id="17" name="Rectangle 37"/>
            <p:cNvSpPr/>
            <p:nvPr/>
          </p:nvSpPr>
          <p:spPr bwMode="auto">
            <a:xfrm>
              <a:off x="1020317" y="4686638"/>
              <a:ext cx="1325880"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8" name="Freeform 13"/>
            <p:cNvSpPr>
              <a:spLocks noEditPoints="1"/>
            </p:cNvSpPr>
            <p:nvPr/>
          </p:nvSpPr>
          <p:spPr bwMode="auto">
            <a:xfrm>
              <a:off x="1456462" y="4931171"/>
              <a:ext cx="453591" cy="836813"/>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tx1"/>
            </a:solidFill>
            <a:ln>
              <a:noFill/>
            </a:ln>
          </p:spPr>
          <p:txBody>
            <a:bodyPr/>
            <a:lstStyle/>
            <a:p>
              <a:pPr>
                <a:defRPr/>
              </a:pPr>
              <a:endParaRPr lang="en-US">
                <a:solidFill>
                  <a:srgbClr val="FFFFFF"/>
                </a:solidFill>
              </a:endParaRPr>
            </a:p>
          </p:txBody>
        </p:sp>
      </p:grpSp>
      <p:grpSp>
        <p:nvGrpSpPr>
          <p:cNvPr id="19" name="Green Tile"/>
          <p:cNvGrpSpPr>
            <a:grpSpLocks/>
          </p:cNvGrpSpPr>
          <p:nvPr userDrawn="1"/>
        </p:nvGrpSpPr>
        <p:grpSpPr bwMode="auto">
          <a:xfrm>
            <a:off x="2514600" y="4683125"/>
            <a:ext cx="1325563" cy="1325563"/>
            <a:chOff x="2514069" y="4682828"/>
            <a:chExt cx="1325880" cy="1325880"/>
          </a:xfrm>
        </p:grpSpPr>
        <p:sp>
          <p:nvSpPr>
            <p:cNvPr id="20" name="Rectangle 40"/>
            <p:cNvSpPr/>
            <p:nvPr/>
          </p:nvSpPr>
          <p:spPr bwMode="auto">
            <a:xfrm>
              <a:off x="2514069"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73"/>
            <p:cNvSpPr>
              <a:spLocks noEditPoints="1"/>
            </p:cNvSpPr>
            <p:nvPr userDrawn="1"/>
          </p:nvSpPr>
          <p:spPr bwMode="auto">
            <a:xfrm>
              <a:off x="2757015" y="5062332"/>
              <a:ext cx="839988" cy="701843"/>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rgbClr val="FFFFFF"/>
            </a:solidFill>
            <a:ln>
              <a:noFill/>
            </a:ln>
          </p:spPr>
          <p:txBody>
            <a:bodyPr/>
            <a:lstStyle/>
            <a:p>
              <a:pPr>
                <a:defRPr/>
              </a:pPr>
              <a:endParaRPr lang="en-US">
                <a:solidFill>
                  <a:srgbClr val="FFFFFF"/>
                </a:solidFill>
              </a:endParaRPr>
            </a:p>
          </p:txBody>
        </p:sp>
      </p:grpSp>
      <p:sp useBgFill="1">
        <p:nvSpPr>
          <p:cNvPr id="2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4" name="Bottom Mask"/>
          <p:cNvSpPr/>
          <p:nvPr userDrawn="1"/>
        </p:nvSpPr>
        <p:spPr bwMode="auto">
          <a:xfrm>
            <a:off x="0" y="6010275"/>
            <a:ext cx="12188825"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81452" y="3231974"/>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2" y="5029200"/>
            <a:ext cx="6870702" cy="46325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939699366"/>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emo,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pic>
        <p:nvPicPr>
          <p:cNvPr id="11" name="TechEd Logo"/>
          <p:cNvPicPr>
            <a:picLocks noChangeAspect="1" noChangeArrowheads="1"/>
          </p:cNvPicPr>
          <p:nvPr userDrawn="1"/>
        </p:nvPicPr>
        <p:blipFill>
          <a:blip r:embed="rId3"/>
          <a:srcRect r="8530"/>
          <a:stretch>
            <a:fillRect/>
          </a:stretch>
        </p:blipFill>
        <p:spPr bwMode="auto">
          <a:xfrm>
            <a:off x="1401763" y="1743075"/>
            <a:ext cx="2066925" cy="1042988"/>
          </a:xfrm>
          <a:prstGeom prst="rect">
            <a:avLst/>
          </a:prstGeom>
          <a:noFill/>
          <a:ln w="9525">
            <a:noFill/>
            <a:miter lim="800000"/>
            <a:headEnd/>
            <a:tailEnd/>
          </a:ln>
        </p:spPr>
      </p:pic>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4" name="Demo Tile"/>
          <p:cNvGrpSpPr>
            <a:grpSpLocks/>
          </p:cNvGrpSpPr>
          <p:nvPr userDrawn="1"/>
        </p:nvGrpSpPr>
        <p:grpSpPr bwMode="auto">
          <a:xfrm>
            <a:off x="1017588" y="3187700"/>
            <a:ext cx="2827337" cy="2827338"/>
            <a:chOff x="1022073" y="-1135906"/>
            <a:chExt cx="2827252" cy="2827252"/>
          </a:xfrm>
        </p:grpSpPr>
        <p:sp>
          <p:nvSpPr>
            <p:cNvPr id="15"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6" name="Light bulb Icon"/>
            <p:cNvSpPr>
              <a:spLocks noEditPoints="1"/>
            </p:cNvSpPr>
            <p:nvPr/>
          </p:nvSpPr>
          <p:spPr bwMode="auto">
            <a:xfrm>
              <a:off x="1944382" y="-621572"/>
              <a:ext cx="979459" cy="1798583"/>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p:spPr>
          <p:txBody>
            <a:bodyPr/>
            <a:lstStyle/>
            <a:p>
              <a:pPr>
                <a:defRPr/>
              </a:pPr>
              <a:endParaRPr lang="en-US">
                <a:solidFill>
                  <a:srgbClr val="FFFFFF"/>
                </a:solidFill>
              </a:endParaRPr>
            </a:p>
          </p:txBody>
        </p:sp>
      </p:grpSp>
      <p:sp useBgFill="1">
        <p:nvSpPr>
          <p:cNvPr id="17"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6">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858457336"/>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Video,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pic>
        <p:nvPicPr>
          <p:cNvPr id="11" name="TechEd Logo"/>
          <p:cNvPicPr>
            <a:picLocks noChangeAspect="1" noChangeArrowheads="1"/>
          </p:cNvPicPr>
          <p:nvPr userDrawn="1"/>
        </p:nvPicPr>
        <p:blipFill>
          <a:blip r:embed="rId3"/>
          <a:srcRect r="8530"/>
          <a:stretch>
            <a:fillRect/>
          </a:stretch>
        </p:blipFill>
        <p:spPr bwMode="auto">
          <a:xfrm>
            <a:off x="1401763" y="1743075"/>
            <a:ext cx="2066925" cy="1042988"/>
          </a:xfrm>
          <a:prstGeom prst="rect">
            <a:avLst/>
          </a:prstGeom>
          <a:noFill/>
          <a:ln w="9525">
            <a:noFill/>
            <a:miter lim="800000"/>
            <a:headEnd/>
            <a:tailEnd/>
          </a:ln>
        </p:spPr>
      </p:pic>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Green Tile"/>
          <p:cNvGrpSpPr>
            <a:grpSpLocks/>
          </p:cNvGrpSpPr>
          <p:nvPr userDrawn="1"/>
        </p:nvGrpSpPr>
        <p:grpSpPr bwMode="auto">
          <a:xfrm>
            <a:off x="1016000" y="3187700"/>
            <a:ext cx="2827338" cy="2827338"/>
            <a:chOff x="-2619354" y="-790581"/>
            <a:chExt cx="2827252" cy="2827252"/>
          </a:xfrm>
        </p:grpSpPr>
        <p:sp>
          <p:nvSpPr>
            <p:cNvPr id="16" name="Rectangle 19"/>
            <p:cNvSpPr/>
            <p:nvPr/>
          </p:nvSpPr>
          <p:spPr bwMode="auto">
            <a:xfrm>
              <a:off x="-2619354" y="-790581"/>
              <a:ext cx="2827252" cy="282725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Play Icon"/>
            <p:cNvSpPr>
              <a:spLocks noEditPoints="1"/>
            </p:cNvSpPr>
            <p:nvPr/>
          </p:nvSpPr>
          <p:spPr bwMode="auto">
            <a:xfrm>
              <a:off x="-2098670" y="-269897"/>
              <a:ext cx="1785884" cy="1784296"/>
            </a:xfrm>
            <a:custGeom>
              <a:avLst/>
              <a:gdLst>
                <a:gd name="T0" fmla="*/ 168 w 224"/>
                <a:gd name="T1" fmla="*/ 112 h 224"/>
                <a:gd name="T2" fmla="*/ 86 w 224"/>
                <a:gd name="T3" fmla="*/ 173 h 224"/>
                <a:gd name="T4" fmla="*/ 86 w 224"/>
                <a:gd name="T5" fmla="*/ 50 h 224"/>
                <a:gd name="T6" fmla="*/ 168 w 224"/>
                <a:gd name="T7" fmla="*/ 112 h 224"/>
                <a:gd name="T8" fmla="*/ 168 w 224"/>
                <a:gd name="T9" fmla="*/ 112 h 224"/>
                <a:gd name="T10" fmla="*/ 112 w 224"/>
                <a:gd name="T11" fmla="*/ 0 h 224"/>
                <a:gd name="T12" fmla="*/ 224 w 224"/>
                <a:gd name="T13" fmla="*/ 112 h 224"/>
                <a:gd name="T14" fmla="*/ 112 w 224"/>
                <a:gd name="T15" fmla="*/ 224 h 224"/>
                <a:gd name="T16" fmla="*/ 0 w 224"/>
                <a:gd name="T17" fmla="*/ 112 h 224"/>
                <a:gd name="T18" fmla="*/ 112 w 224"/>
                <a:gd name="T19" fmla="*/ 0 h 224"/>
                <a:gd name="T20" fmla="*/ 112 w 224"/>
                <a:gd name="T21" fmla="*/ 216 h 224"/>
                <a:gd name="T22" fmla="*/ 216 w 224"/>
                <a:gd name="T23" fmla="*/ 112 h 224"/>
                <a:gd name="T24" fmla="*/ 112 w 224"/>
                <a:gd name="T25" fmla="*/ 8 h 224"/>
                <a:gd name="T26" fmla="*/ 8 w 224"/>
                <a:gd name="T27" fmla="*/ 112 h 224"/>
                <a:gd name="T28" fmla="*/ 112 w 224"/>
                <a:gd name="T29"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224">
                  <a:moveTo>
                    <a:pt x="168" y="112"/>
                  </a:moveTo>
                  <a:cubicBezTo>
                    <a:pt x="86" y="173"/>
                    <a:pt x="86" y="173"/>
                    <a:pt x="86" y="173"/>
                  </a:cubicBezTo>
                  <a:cubicBezTo>
                    <a:pt x="86" y="50"/>
                    <a:pt x="86" y="50"/>
                    <a:pt x="86" y="50"/>
                  </a:cubicBezTo>
                  <a:cubicBezTo>
                    <a:pt x="168" y="112"/>
                    <a:pt x="168" y="112"/>
                    <a:pt x="168" y="112"/>
                  </a:cubicBezTo>
                  <a:cubicBezTo>
                    <a:pt x="168" y="112"/>
                    <a:pt x="168" y="112"/>
                    <a:pt x="168" y="112"/>
                  </a:cubicBezTo>
                  <a:close/>
                  <a:moveTo>
                    <a:pt x="112" y="0"/>
                  </a:moveTo>
                  <a:cubicBezTo>
                    <a:pt x="174" y="0"/>
                    <a:pt x="224" y="50"/>
                    <a:pt x="224" y="112"/>
                  </a:cubicBezTo>
                  <a:cubicBezTo>
                    <a:pt x="224" y="174"/>
                    <a:pt x="174" y="224"/>
                    <a:pt x="112" y="224"/>
                  </a:cubicBezTo>
                  <a:cubicBezTo>
                    <a:pt x="51" y="224"/>
                    <a:pt x="0" y="174"/>
                    <a:pt x="0" y="112"/>
                  </a:cubicBezTo>
                  <a:cubicBezTo>
                    <a:pt x="0" y="50"/>
                    <a:pt x="51" y="0"/>
                    <a:pt x="112" y="0"/>
                  </a:cubicBezTo>
                  <a:moveTo>
                    <a:pt x="112" y="216"/>
                  </a:moveTo>
                  <a:cubicBezTo>
                    <a:pt x="170" y="216"/>
                    <a:pt x="216" y="169"/>
                    <a:pt x="216" y="112"/>
                  </a:cubicBezTo>
                  <a:cubicBezTo>
                    <a:pt x="216" y="54"/>
                    <a:pt x="170" y="8"/>
                    <a:pt x="112" y="8"/>
                  </a:cubicBezTo>
                  <a:cubicBezTo>
                    <a:pt x="55" y="8"/>
                    <a:pt x="8" y="54"/>
                    <a:pt x="8" y="112"/>
                  </a:cubicBezTo>
                  <a:cubicBezTo>
                    <a:pt x="8" y="169"/>
                    <a:pt x="55" y="216"/>
                    <a:pt x="112" y="216"/>
                  </a:cubicBezTo>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5">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260155947"/>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Partner,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pic>
        <p:nvPicPr>
          <p:cNvPr id="11" name="TechEd Logo"/>
          <p:cNvPicPr>
            <a:picLocks noChangeAspect="1" noChangeArrowheads="1"/>
          </p:cNvPicPr>
          <p:nvPr userDrawn="1"/>
        </p:nvPicPr>
        <p:blipFill>
          <a:blip r:embed="rId3"/>
          <a:srcRect r="8530"/>
          <a:stretch>
            <a:fillRect/>
          </a:stretch>
        </p:blipFill>
        <p:spPr bwMode="auto">
          <a:xfrm>
            <a:off x="1401763" y="1743075"/>
            <a:ext cx="2066925" cy="1042988"/>
          </a:xfrm>
          <a:prstGeom prst="rect">
            <a:avLst/>
          </a:prstGeom>
          <a:noFill/>
          <a:ln w="9525">
            <a:noFill/>
            <a:miter lim="800000"/>
            <a:headEnd/>
            <a:tailEnd/>
          </a:ln>
        </p:spPr>
      </p:pic>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Blue Tile"/>
          <p:cNvGrpSpPr>
            <a:grpSpLocks/>
          </p:cNvGrpSpPr>
          <p:nvPr userDrawn="1"/>
        </p:nvGrpSpPr>
        <p:grpSpPr bwMode="auto">
          <a:xfrm>
            <a:off x="1016000" y="3189288"/>
            <a:ext cx="2827338" cy="2827337"/>
            <a:chOff x="1071620" y="3044261"/>
            <a:chExt cx="1325880" cy="1325880"/>
          </a:xfrm>
        </p:grpSpPr>
        <p:sp>
          <p:nvSpPr>
            <p:cNvPr id="16" name="Rectangle 17"/>
            <p:cNvSpPr/>
            <p:nvPr/>
          </p:nvSpPr>
          <p:spPr bwMode="auto">
            <a:xfrm>
              <a:off x="1071620" y="3044261"/>
              <a:ext cx="1325880" cy="13258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13"/>
            <p:cNvSpPr>
              <a:spLocks noEditPoints="1"/>
            </p:cNvSpPr>
            <p:nvPr/>
          </p:nvSpPr>
          <p:spPr bwMode="auto">
            <a:xfrm>
              <a:off x="1316547" y="3284721"/>
              <a:ext cx="836026" cy="841238"/>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22898492"/>
      </p:ext>
    </p:extLst>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Customer,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pic>
        <p:nvPicPr>
          <p:cNvPr id="11" name="TechEd Logo"/>
          <p:cNvPicPr>
            <a:picLocks noChangeAspect="1" noChangeArrowheads="1"/>
          </p:cNvPicPr>
          <p:nvPr userDrawn="1"/>
        </p:nvPicPr>
        <p:blipFill>
          <a:blip r:embed="rId3"/>
          <a:srcRect r="8530"/>
          <a:stretch>
            <a:fillRect/>
          </a:stretch>
        </p:blipFill>
        <p:spPr bwMode="auto">
          <a:xfrm>
            <a:off x="1401763" y="1743075"/>
            <a:ext cx="2066925" cy="1042988"/>
          </a:xfrm>
          <a:prstGeom prst="rect">
            <a:avLst/>
          </a:prstGeom>
          <a:noFill/>
          <a:ln w="9525">
            <a:noFill/>
            <a:miter lim="800000"/>
            <a:headEnd/>
            <a:tailEnd/>
          </a:ln>
        </p:spPr>
      </p:pic>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Purple Tile"/>
          <p:cNvGrpSpPr>
            <a:grpSpLocks/>
          </p:cNvGrpSpPr>
          <p:nvPr userDrawn="1"/>
        </p:nvGrpSpPr>
        <p:grpSpPr bwMode="auto">
          <a:xfrm>
            <a:off x="1017588" y="3187700"/>
            <a:ext cx="2827337" cy="2827338"/>
            <a:chOff x="1022073" y="-1624298"/>
            <a:chExt cx="2827252" cy="2827252"/>
          </a:xfrm>
        </p:grpSpPr>
        <p:sp>
          <p:nvSpPr>
            <p:cNvPr id="16" name="Rectangle 19"/>
            <p:cNvSpPr/>
            <p:nvPr/>
          </p:nvSpPr>
          <p:spPr bwMode="auto">
            <a:xfrm>
              <a:off x="1022073" y="-1624298"/>
              <a:ext cx="2827252" cy="282725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8"/>
            <p:cNvSpPr>
              <a:spLocks noEditPoints="1"/>
            </p:cNvSpPr>
            <p:nvPr/>
          </p:nvSpPr>
          <p:spPr bwMode="auto">
            <a:xfrm>
              <a:off x="1537994" y="-867083"/>
              <a:ext cx="1792234" cy="1501729"/>
            </a:xfrm>
            <a:custGeom>
              <a:avLst/>
              <a:gdLst>
                <a:gd name="T0" fmla="*/ 184 w 223"/>
                <a:gd name="T1" fmla="*/ 187 h 187"/>
                <a:gd name="T2" fmla="*/ 181 w 223"/>
                <a:gd name="T3" fmla="*/ 186 h 187"/>
                <a:gd name="T4" fmla="*/ 146 w 223"/>
                <a:gd name="T5" fmla="*/ 151 h 187"/>
                <a:gd name="T6" fmla="*/ 40 w 223"/>
                <a:gd name="T7" fmla="*/ 151 h 187"/>
                <a:gd name="T8" fmla="*/ 0 w 223"/>
                <a:gd name="T9" fmla="*/ 111 h 187"/>
                <a:gd name="T10" fmla="*/ 0 w 223"/>
                <a:gd name="T11" fmla="*/ 40 h 187"/>
                <a:gd name="T12" fmla="*/ 40 w 223"/>
                <a:gd name="T13" fmla="*/ 0 h 187"/>
                <a:gd name="T14" fmla="*/ 183 w 223"/>
                <a:gd name="T15" fmla="*/ 0 h 187"/>
                <a:gd name="T16" fmla="*/ 223 w 223"/>
                <a:gd name="T17" fmla="*/ 40 h 187"/>
                <a:gd name="T18" fmla="*/ 223 w 223"/>
                <a:gd name="T19" fmla="*/ 111 h 187"/>
                <a:gd name="T20" fmla="*/ 188 w 223"/>
                <a:gd name="T21" fmla="*/ 150 h 187"/>
                <a:gd name="T22" fmla="*/ 188 w 223"/>
                <a:gd name="T23" fmla="*/ 183 h 187"/>
                <a:gd name="T24" fmla="*/ 185 w 223"/>
                <a:gd name="T25" fmla="*/ 187 h 187"/>
                <a:gd name="T26" fmla="*/ 184 w 223"/>
                <a:gd name="T27" fmla="*/ 187 h 187"/>
                <a:gd name="T28" fmla="*/ 40 w 223"/>
                <a:gd name="T29" fmla="*/ 8 h 187"/>
                <a:gd name="T30" fmla="*/ 8 w 223"/>
                <a:gd name="T31" fmla="*/ 40 h 187"/>
                <a:gd name="T32" fmla="*/ 8 w 223"/>
                <a:gd name="T33" fmla="*/ 111 h 187"/>
                <a:gd name="T34" fmla="*/ 40 w 223"/>
                <a:gd name="T35" fmla="*/ 143 h 187"/>
                <a:gd name="T36" fmla="*/ 148 w 223"/>
                <a:gd name="T37" fmla="*/ 143 h 187"/>
                <a:gd name="T38" fmla="*/ 151 w 223"/>
                <a:gd name="T39" fmla="*/ 144 h 187"/>
                <a:gd name="T40" fmla="*/ 180 w 223"/>
                <a:gd name="T41" fmla="*/ 173 h 187"/>
                <a:gd name="T42" fmla="*/ 180 w 223"/>
                <a:gd name="T43" fmla="*/ 147 h 187"/>
                <a:gd name="T44" fmla="*/ 184 w 223"/>
                <a:gd name="T45" fmla="*/ 143 h 187"/>
                <a:gd name="T46" fmla="*/ 215 w 223"/>
                <a:gd name="T47" fmla="*/ 111 h 187"/>
                <a:gd name="T48" fmla="*/ 215 w 223"/>
                <a:gd name="T49" fmla="*/ 40 h 187"/>
                <a:gd name="T50" fmla="*/ 183 w 223"/>
                <a:gd name="T51" fmla="*/ 8 h 187"/>
                <a:gd name="T52" fmla="*/ 40 w 223"/>
                <a:gd name="T53" fmla="*/ 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 h="187">
                  <a:moveTo>
                    <a:pt x="184" y="187"/>
                  </a:moveTo>
                  <a:cubicBezTo>
                    <a:pt x="183" y="187"/>
                    <a:pt x="182" y="187"/>
                    <a:pt x="181" y="186"/>
                  </a:cubicBezTo>
                  <a:cubicBezTo>
                    <a:pt x="146" y="151"/>
                    <a:pt x="146" y="151"/>
                    <a:pt x="146" y="151"/>
                  </a:cubicBezTo>
                  <a:cubicBezTo>
                    <a:pt x="40" y="151"/>
                    <a:pt x="40" y="151"/>
                    <a:pt x="40" y="151"/>
                  </a:cubicBezTo>
                  <a:cubicBezTo>
                    <a:pt x="18" y="151"/>
                    <a:pt x="0" y="133"/>
                    <a:pt x="0" y="111"/>
                  </a:cubicBezTo>
                  <a:cubicBezTo>
                    <a:pt x="0" y="40"/>
                    <a:pt x="0" y="40"/>
                    <a:pt x="0" y="40"/>
                  </a:cubicBezTo>
                  <a:cubicBezTo>
                    <a:pt x="0" y="18"/>
                    <a:pt x="18" y="0"/>
                    <a:pt x="40" y="0"/>
                  </a:cubicBezTo>
                  <a:cubicBezTo>
                    <a:pt x="183" y="0"/>
                    <a:pt x="183" y="0"/>
                    <a:pt x="183" y="0"/>
                  </a:cubicBezTo>
                  <a:cubicBezTo>
                    <a:pt x="205" y="0"/>
                    <a:pt x="223" y="18"/>
                    <a:pt x="223" y="40"/>
                  </a:cubicBezTo>
                  <a:cubicBezTo>
                    <a:pt x="223" y="111"/>
                    <a:pt x="223" y="111"/>
                    <a:pt x="223" y="111"/>
                  </a:cubicBezTo>
                  <a:cubicBezTo>
                    <a:pt x="223" y="132"/>
                    <a:pt x="208" y="148"/>
                    <a:pt x="188" y="150"/>
                  </a:cubicBezTo>
                  <a:cubicBezTo>
                    <a:pt x="188" y="183"/>
                    <a:pt x="188" y="183"/>
                    <a:pt x="188" y="183"/>
                  </a:cubicBezTo>
                  <a:cubicBezTo>
                    <a:pt x="188" y="185"/>
                    <a:pt x="187" y="186"/>
                    <a:pt x="185" y="187"/>
                  </a:cubicBezTo>
                  <a:cubicBezTo>
                    <a:pt x="185" y="187"/>
                    <a:pt x="184" y="187"/>
                    <a:pt x="184" y="187"/>
                  </a:cubicBezTo>
                  <a:moveTo>
                    <a:pt x="40" y="8"/>
                  </a:moveTo>
                  <a:cubicBezTo>
                    <a:pt x="22" y="8"/>
                    <a:pt x="8" y="23"/>
                    <a:pt x="8" y="40"/>
                  </a:cubicBezTo>
                  <a:cubicBezTo>
                    <a:pt x="8" y="111"/>
                    <a:pt x="8" y="111"/>
                    <a:pt x="8" y="111"/>
                  </a:cubicBezTo>
                  <a:cubicBezTo>
                    <a:pt x="8" y="128"/>
                    <a:pt x="22" y="143"/>
                    <a:pt x="40" y="143"/>
                  </a:cubicBezTo>
                  <a:cubicBezTo>
                    <a:pt x="148" y="143"/>
                    <a:pt x="148" y="143"/>
                    <a:pt x="148" y="143"/>
                  </a:cubicBezTo>
                  <a:cubicBezTo>
                    <a:pt x="149" y="143"/>
                    <a:pt x="150" y="143"/>
                    <a:pt x="151" y="144"/>
                  </a:cubicBezTo>
                  <a:cubicBezTo>
                    <a:pt x="180" y="173"/>
                    <a:pt x="180" y="173"/>
                    <a:pt x="180" y="173"/>
                  </a:cubicBezTo>
                  <a:cubicBezTo>
                    <a:pt x="180" y="147"/>
                    <a:pt x="180" y="147"/>
                    <a:pt x="180" y="147"/>
                  </a:cubicBezTo>
                  <a:cubicBezTo>
                    <a:pt x="180" y="144"/>
                    <a:pt x="182" y="143"/>
                    <a:pt x="184" y="143"/>
                  </a:cubicBezTo>
                  <a:cubicBezTo>
                    <a:pt x="201" y="143"/>
                    <a:pt x="215" y="129"/>
                    <a:pt x="215" y="111"/>
                  </a:cubicBezTo>
                  <a:cubicBezTo>
                    <a:pt x="215" y="40"/>
                    <a:pt x="215" y="40"/>
                    <a:pt x="215" y="40"/>
                  </a:cubicBezTo>
                  <a:cubicBezTo>
                    <a:pt x="215" y="23"/>
                    <a:pt x="200" y="8"/>
                    <a:pt x="183" y="8"/>
                  </a:cubicBezTo>
                  <a:lnTo>
                    <a:pt x="40" y="8"/>
                  </a:lnTo>
                  <a:close/>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021144981"/>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Announcement,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pic>
        <p:nvPicPr>
          <p:cNvPr id="11" name="TechEd Logo"/>
          <p:cNvPicPr>
            <a:picLocks noChangeAspect="1" noChangeArrowheads="1"/>
          </p:cNvPicPr>
          <p:nvPr userDrawn="1"/>
        </p:nvPicPr>
        <p:blipFill>
          <a:blip r:embed="rId3"/>
          <a:srcRect r="8530"/>
          <a:stretch>
            <a:fillRect/>
          </a:stretch>
        </p:blipFill>
        <p:spPr bwMode="auto">
          <a:xfrm>
            <a:off x="1401763" y="1743075"/>
            <a:ext cx="2066925" cy="1042988"/>
          </a:xfrm>
          <a:prstGeom prst="rect">
            <a:avLst/>
          </a:prstGeom>
          <a:noFill/>
          <a:ln w="9525">
            <a:noFill/>
            <a:miter lim="800000"/>
            <a:headEnd/>
            <a:tailEnd/>
          </a:ln>
        </p:spPr>
      </p:pic>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Orange Tile"/>
          <p:cNvGrpSpPr>
            <a:grpSpLocks/>
          </p:cNvGrpSpPr>
          <p:nvPr userDrawn="1"/>
        </p:nvGrpSpPr>
        <p:grpSpPr bwMode="auto">
          <a:xfrm>
            <a:off x="1016000" y="3187700"/>
            <a:ext cx="2827338" cy="2827338"/>
            <a:chOff x="1351800" y="-1084759"/>
            <a:chExt cx="2827252" cy="2827252"/>
          </a:xfrm>
        </p:grpSpPr>
        <p:sp>
          <p:nvSpPr>
            <p:cNvPr id="16" name="Rectangle 17"/>
            <p:cNvSpPr/>
            <p:nvPr/>
          </p:nvSpPr>
          <p:spPr bwMode="auto">
            <a:xfrm>
              <a:off x="1351800" y="-1084759"/>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21"/>
            <p:cNvSpPr>
              <a:spLocks noEditPoints="1"/>
            </p:cNvSpPr>
            <p:nvPr/>
          </p:nvSpPr>
          <p:spPr bwMode="auto">
            <a:xfrm>
              <a:off x="2004243" y="-437079"/>
              <a:ext cx="1523954" cy="1531891"/>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658309897"/>
      </p:ext>
    </p:extLst>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Etc.,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Teal Tile"/>
          <p:cNvGrpSpPr>
            <a:grpSpLocks/>
          </p:cNvGrpSpPr>
          <p:nvPr userDrawn="1"/>
        </p:nvGrpSpPr>
        <p:grpSpPr bwMode="auto">
          <a:xfrm>
            <a:off x="1016000" y="3187700"/>
            <a:ext cx="2827338" cy="2827338"/>
            <a:chOff x="823093" y="-1413626"/>
            <a:chExt cx="2827252" cy="2827252"/>
          </a:xfrm>
        </p:grpSpPr>
        <p:sp>
          <p:nvSpPr>
            <p:cNvPr id="16" name="Rectangle 19"/>
            <p:cNvSpPr/>
            <p:nvPr/>
          </p:nvSpPr>
          <p:spPr bwMode="auto">
            <a:xfrm>
              <a:off x="823093" y="-1413626"/>
              <a:ext cx="2827252" cy="282725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20"/>
            <p:cNvSpPr>
              <a:spLocks noEditPoints="1"/>
            </p:cNvSpPr>
            <p:nvPr/>
          </p:nvSpPr>
          <p:spPr bwMode="auto">
            <a:xfrm>
              <a:off x="1397751" y="-232562"/>
              <a:ext cx="1677937" cy="465124"/>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4">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2568296"/>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53339227"/>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43795556"/>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1705768"/>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1705768"/>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3332205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33599"/>
            <a:ext cx="5484971" cy="3807401"/>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0"/>
            <a:ext cx="5486400" cy="3909623"/>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33600"/>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0"/>
            <a:ext cx="5486400"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3643586"/>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508373578"/>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89521955"/>
      </p:ext>
    </p:extLst>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0973210"/>
      </p:ext>
    </p:extLst>
  </p:cSld>
  <p:clrMapOvr>
    <a:masterClrMapping/>
  </p:clrMapOvr>
  <p:transition>
    <p:fade/>
  </p:transition>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type="blank" preserve="1">
  <p:cSld name="MS_logo">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0924824"/>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96209260"/>
      </p:ext>
    </p:extLst>
  </p:cSld>
  <p:clrMapOvr>
    <a:masterClrMapping/>
  </p:clrMapOvr>
  <p:transition>
    <p:fade/>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7458608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4"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5"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6" name="Rectangle 5"/>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4"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5" name="Rectangle 4"/>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spd="slow">
    <p:push/>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MS_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0726943"/>
      </p:ext>
    </p:extLst>
  </p:cSld>
  <p:clrMapOvr>
    <a:masterClrMapping/>
  </p:clrMapOvr>
  <p:transition spd="slow">
    <p:push/>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51816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spd="slow">
    <p:push/>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447800"/>
            <a:ext cx="11149012" cy="51816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spd="slow">
    <p:push dir="u"/>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6" name="Arrow Bar"/>
          <p:cNvSpPr/>
          <p:nvPr userDrawn="1"/>
        </p:nvSpPr>
        <p:spPr bwMode="auto">
          <a:xfrm>
            <a:off x="4010025" y="1514475"/>
            <a:ext cx="7162800"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7"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8"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31" name="Fuschia Tile"/>
          <p:cNvGrpSpPr/>
          <p:nvPr userDrawn="1"/>
        </p:nvGrpSpPr>
        <p:grpSpPr>
          <a:xfrm>
            <a:off x="1016508" y="3185266"/>
            <a:ext cx="1325880" cy="1325880"/>
            <a:chOff x="1071620" y="3044261"/>
            <a:chExt cx="1325880" cy="1325880"/>
          </a:xfrm>
        </p:grpSpPr>
        <p:sp>
          <p:nvSpPr>
            <p:cNvPr id="32" name="Rectangle 31"/>
            <p:cNvSpPr/>
            <p:nvPr/>
          </p:nvSpPr>
          <p:spPr bwMode="auto">
            <a:xfrm>
              <a:off x="1071620" y="3044261"/>
              <a:ext cx="1325880"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3"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34" name="Orange Tile"/>
          <p:cNvGrpSpPr/>
          <p:nvPr userDrawn="1"/>
        </p:nvGrpSpPr>
        <p:grpSpPr>
          <a:xfrm>
            <a:off x="2514070" y="3185266"/>
            <a:ext cx="1325880" cy="1325880"/>
            <a:chOff x="2487267" y="3044261"/>
            <a:chExt cx="1325880" cy="1325880"/>
          </a:xfrm>
        </p:grpSpPr>
        <p:sp>
          <p:nvSpPr>
            <p:cNvPr id="35" name="Rectangle 34"/>
            <p:cNvSpPr/>
            <p:nvPr/>
          </p:nvSpPr>
          <p:spPr bwMode="auto">
            <a:xfrm>
              <a:off x="2487267" y="3044261"/>
              <a:ext cx="1325880"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6" name="Freeform 30"/>
            <p:cNvSpPr>
              <a:spLocks noEditPoints="1"/>
            </p:cNvSpPr>
            <p:nvPr/>
          </p:nvSpPr>
          <p:spPr bwMode="auto">
            <a:xfrm>
              <a:off x="2774763" y="3284926"/>
              <a:ext cx="750888" cy="844550"/>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37" name="Teal Tile"/>
          <p:cNvGrpSpPr/>
          <p:nvPr userDrawn="1"/>
        </p:nvGrpSpPr>
        <p:grpSpPr>
          <a:xfrm>
            <a:off x="1016508" y="4682828"/>
            <a:ext cx="1325880" cy="1325880"/>
            <a:chOff x="1020317" y="4686638"/>
            <a:chExt cx="1325880" cy="1325880"/>
          </a:xfrm>
        </p:grpSpPr>
        <p:sp>
          <p:nvSpPr>
            <p:cNvPr id="38" name="Rectangle 37"/>
            <p:cNvSpPr/>
            <p:nvPr/>
          </p:nvSpPr>
          <p:spPr bwMode="auto">
            <a:xfrm>
              <a:off x="1020317" y="4686638"/>
              <a:ext cx="1325880"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9" name="Freeform 13"/>
            <p:cNvSpPr>
              <a:spLocks noEditPoints="1"/>
            </p:cNvSpPr>
            <p:nvPr/>
          </p:nvSpPr>
          <p:spPr bwMode="auto">
            <a:xfrm>
              <a:off x="1455948" y="4930478"/>
              <a:ext cx="454618" cy="838200"/>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5" name="Green Tile"/>
          <p:cNvGrpSpPr/>
          <p:nvPr userDrawn="1"/>
        </p:nvGrpSpPr>
        <p:grpSpPr>
          <a:xfrm>
            <a:off x="2514070" y="4682828"/>
            <a:ext cx="1325880" cy="1325880"/>
            <a:chOff x="2514069" y="4682828"/>
            <a:chExt cx="1325880" cy="1325880"/>
          </a:xfrm>
        </p:grpSpPr>
        <p:sp>
          <p:nvSpPr>
            <p:cNvPr id="41" name="Rectangle 40"/>
            <p:cNvSpPr/>
            <p:nvPr/>
          </p:nvSpPr>
          <p:spPr bwMode="auto">
            <a:xfrm>
              <a:off x="2514069"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46" name="Freeform 73"/>
            <p:cNvSpPr>
              <a:spLocks noEditPoints="1"/>
            </p:cNvSpPr>
            <p:nvPr userDrawn="1"/>
          </p:nvSpPr>
          <p:spPr bwMode="auto">
            <a:xfrm>
              <a:off x="2757463" y="5062311"/>
              <a:ext cx="839092" cy="702557"/>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useBgFill="1">
        <p:nvSpPr>
          <p:cNvPr id="4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4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81452" y="3231974"/>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3" y="5029202"/>
            <a:ext cx="6870702" cy="46325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useBgFill="1">
        <p:nvSpPr>
          <p:cNvPr id="45" name="Bottom Mask"/>
          <p:cNvSpPr/>
          <p:nvPr userDrawn="1"/>
        </p:nvSpPr>
        <p:spPr bwMode="auto">
          <a:xfrm>
            <a:off x="1" y="6010277"/>
            <a:ext cx="12188826"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40"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42"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88015972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quot;special&quot; slides">
    <p:spTree>
      <p:nvGrpSpPr>
        <p:cNvPr id="1" name=""/>
        <p:cNvGrpSpPr/>
        <p:nvPr/>
      </p:nvGrpSpPr>
      <p:grpSpPr>
        <a:xfrm>
          <a:off x="0" y="0"/>
          <a:ext cx="0" cy="0"/>
          <a:chOff x="0" y="0"/>
          <a:chExt cx="0" cy="0"/>
        </a:xfrm>
      </p:grpSpPr>
      <p:sp>
        <p:nvSpPr>
          <p:cNvPr id="20"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Demo</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grpSp>
        <p:nvGrpSpPr>
          <p:cNvPr id="4" name="Group 4"/>
          <p:cNvGrpSpPr>
            <a:grpSpLocks noChangeAspect="1"/>
          </p:cNvGrpSpPr>
          <p:nvPr userDrawn="1"/>
        </p:nvGrpSpPr>
        <p:grpSpPr bwMode="auto">
          <a:xfrm>
            <a:off x="1020763" y="3179763"/>
            <a:ext cx="2822575" cy="2822575"/>
            <a:chOff x="643" y="2003"/>
            <a:chExt cx="1778" cy="1778"/>
          </a:xfrm>
        </p:grpSpPr>
        <p:sp>
          <p:nvSpPr>
            <p:cNvPr id="6" name="AutoShape 3"/>
            <p:cNvSpPr>
              <a:spLocks noChangeAspect="1" noChangeArrowheads="1" noTextEdit="1"/>
            </p:cNvSpPr>
            <p:nvPr userDrawn="1"/>
          </p:nvSpPr>
          <p:spPr bwMode="auto">
            <a:xfrm>
              <a:off x="643" y="2003"/>
              <a:ext cx="1778" cy="177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8" name="Freeform 5"/>
            <p:cNvSpPr>
              <a:spLocks/>
            </p:cNvSpPr>
            <p:nvPr userDrawn="1"/>
          </p:nvSpPr>
          <p:spPr bwMode="auto">
            <a:xfrm>
              <a:off x="643" y="1994"/>
              <a:ext cx="1804" cy="1804"/>
            </a:xfrm>
            <a:custGeom>
              <a:avLst/>
              <a:gdLst>
                <a:gd name="T0" fmla="*/ 0 w 1032"/>
                <a:gd name="T1" fmla="*/ 1032 h 1032"/>
                <a:gd name="T2" fmla="*/ 0 w 1032"/>
                <a:gd name="T3" fmla="*/ 1032 h 1032"/>
                <a:gd name="T4" fmla="*/ 1032 w 1032"/>
                <a:gd name="T5" fmla="*/ 1032 h 1032"/>
                <a:gd name="T6" fmla="*/ 1032 w 1032"/>
                <a:gd name="T7" fmla="*/ 0 h 1032"/>
                <a:gd name="T8" fmla="*/ 0 w 1032"/>
                <a:gd name="T9" fmla="*/ 0 h 1032"/>
                <a:gd name="T10" fmla="*/ 0 w 1032"/>
                <a:gd name="T11" fmla="*/ 1032 h 1032"/>
              </a:gdLst>
              <a:ahLst/>
              <a:cxnLst>
                <a:cxn ang="0">
                  <a:pos x="T0" y="T1"/>
                </a:cxn>
                <a:cxn ang="0">
                  <a:pos x="T2" y="T3"/>
                </a:cxn>
                <a:cxn ang="0">
                  <a:pos x="T4" y="T5"/>
                </a:cxn>
                <a:cxn ang="0">
                  <a:pos x="T6" y="T7"/>
                </a:cxn>
                <a:cxn ang="0">
                  <a:pos x="T8" y="T9"/>
                </a:cxn>
                <a:cxn ang="0">
                  <a:pos x="T10" y="T11"/>
                </a:cxn>
              </a:cxnLst>
              <a:rect l="0" t="0" r="r" b="b"/>
              <a:pathLst>
                <a:path w="1032" h="1032">
                  <a:moveTo>
                    <a:pt x="0" y="1032"/>
                  </a:moveTo>
                  <a:lnTo>
                    <a:pt x="0" y="1032"/>
                  </a:lnTo>
                  <a:lnTo>
                    <a:pt x="1032" y="1032"/>
                  </a:lnTo>
                  <a:lnTo>
                    <a:pt x="1032" y="0"/>
                  </a:lnTo>
                  <a:lnTo>
                    <a:pt x="0" y="0"/>
                  </a:lnTo>
                  <a:lnTo>
                    <a:pt x="0" y="1032"/>
                  </a:lnTo>
                  <a:close/>
                </a:path>
              </a:pathLst>
            </a:custGeom>
            <a:solidFill>
              <a:srgbClr val="F768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2" name="Freeform 6"/>
            <p:cNvSpPr>
              <a:spLocks noEditPoints="1"/>
            </p:cNvSpPr>
            <p:nvPr userDrawn="1"/>
          </p:nvSpPr>
          <p:spPr bwMode="auto">
            <a:xfrm>
              <a:off x="1214" y="2367"/>
              <a:ext cx="672" cy="985"/>
            </a:xfrm>
            <a:custGeom>
              <a:avLst/>
              <a:gdLst>
                <a:gd name="T0" fmla="*/ 384 w 384"/>
                <a:gd name="T1" fmla="*/ 192 h 564"/>
                <a:gd name="T2" fmla="*/ 0 w 384"/>
                <a:gd name="T3" fmla="*/ 192 h 564"/>
                <a:gd name="T4" fmla="*/ 90 w 384"/>
                <a:gd name="T5" fmla="*/ 467 h 564"/>
                <a:gd name="T6" fmla="*/ 91 w 384"/>
                <a:gd name="T7" fmla="*/ 509 h 564"/>
                <a:gd name="T8" fmla="*/ 235 w 384"/>
                <a:gd name="T9" fmla="*/ 564 h 564"/>
                <a:gd name="T10" fmla="*/ 290 w 384"/>
                <a:gd name="T11" fmla="*/ 464 h 564"/>
                <a:gd name="T12" fmla="*/ 289 w 384"/>
                <a:gd name="T13" fmla="*/ 358 h 564"/>
                <a:gd name="T14" fmla="*/ 20 w 384"/>
                <a:gd name="T15" fmla="*/ 192 h 564"/>
                <a:gd name="T16" fmla="*/ 192 w 384"/>
                <a:gd name="T17" fmla="*/ 21 h 564"/>
                <a:gd name="T18" fmla="*/ 274 w 384"/>
                <a:gd name="T19" fmla="*/ 343 h 564"/>
                <a:gd name="T20" fmla="*/ 269 w 384"/>
                <a:gd name="T21" fmla="*/ 454 h 564"/>
                <a:gd name="T22" fmla="*/ 221 w 384"/>
                <a:gd name="T23" fmla="*/ 441 h 564"/>
                <a:gd name="T24" fmla="*/ 246 w 384"/>
                <a:gd name="T25" fmla="*/ 243 h 564"/>
                <a:gd name="T26" fmla="*/ 239 w 384"/>
                <a:gd name="T27" fmla="*/ 144 h 564"/>
                <a:gd name="T28" fmla="*/ 144 w 384"/>
                <a:gd name="T29" fmla="*/ 144 h 564"/>
                <a:gd name="T30" fmla="*/ 137 w 384"/>
                <a:gd name="T31" fmla="*/ 243 h 564"/>
                <a:gd name="T32" fmla="*/ 162 w 384"/>
                <a:gd name="T33" fmla="*/ 441 h 564"/>
                <a:gd name="T34" fmla="*/ 111 w 384"/>
                <a:gd name="T35" fmla="*/ 454 h 564"/>
                <a:gd name="T36" fmla="*/ 106 w 384"/>
                <a:gd name="T37" fmla="*/ 341 h 564"/>
                <a:gd name="T38" fmla="*/ 173 w 384"/>
                <a:gd name="T39" fmla="*/ 258 h 564"/>
                <a:gd name="T40" fmla="*/ 152 w 384"/>
                <a:gd name="T41" fmla="*/ 229 h 564"/>
                <a:gd name="T42" fmla="*/ 152 w 384"/>
                <a:gd name="T43" fmla="*/ 163 h 564"/>
                <a:gd name="T44" fmla="*/ 153 w 384"/>
                <a:gd name="T45" fmla="*/ 191 h 564"/>
                <a:gd name="T46" fmla="*/ 230 w 384"/>
                <a:gd name="T47" fmla="*/ 191 h 564"/>
                <a:gd name="T48" fmla="*/ 231 w 384"/>
                <a:gd name="T49" fmla="*/ 163 h 564"/>
                <a:gd name="T50" fmla="*/ 231 w 384"/>
                <a:gd name="T51" fmla="*/ 229 h 564"/>
                <a:gd name="T52" fmla="*/ 200 w 384"/>
                <a:gd name="T53" fmla="*/ 441 h 564"/>
                <a:gd name="T54" fmla="*/ 182 w 384"/>
                <a:gd name="T55" fmla="*/ 454 h 564"/>
                <a:gd name="T56" fmla="*/ 173 w 384"/>
                <a:gd name="T57" fmla="*/ 258 h 564"/>
                <a:gd name="T58" fmla="*/ 190 w 384"/>
                <a:gd name="T59" fmla="*/ 174 h 564"/>
                <a:gd name="T60" fmla="*/ 210 w 384"/>
                <a:gd name="T61" fmla="*/ 191 h 564"/>
                <a:gd name="T62" fmla="*/ 173 w 384"/>
                <a:gd name="T63" fmla="*/ 191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4" h="564">
                  <a:moveTo>
                    <a:pt x="384" y="192"/>
                  </a:moveTo>
                  <a:lnTo>
                    <a:pt x="384" y="192"/>
                  </a:lnTo>
                  <a:cubicBezTo>
                    <a:pt x="384" y="86"/>
                    <a:pt x="298" y="0"/>
                    <a:pt x="192" y="0"/>
                  </a:cubicBezTo>
                  <a:cubicBezTo>
                    <a:pt x="86" y="0"/>
                    <a:pt x="0" y="86"/>
                    <a:pt x="0" y="192"/>
                  </a:cubicBezTo>
                  <a:cubicBezTo>
                    <a:pt x="0" y="259"/>
                    <a:pt x="34" y="321"/>
                    <a:pt x="90" y="356"/>
                  </a:cubicBezTo>
                  <a:lnTo>
                    <a:pt x="90" y="467"/>
                  </a:lnTo>
                  <a:cubicBezTo>
                    <a:pt x="90" y="467"/>
                    <a:pt x="91" y="467"/>
                    <a:pt x="91" y="467"/>
                  </a:cubicBezTo>
                  <a:lnTo>
                    <a:pt x="91" y="509"/>
                  </a:lnTo>
                  <a:cubicBezTo>
                    <a:pt x="91" y="539"/>
                    <a:pt x="115" y="564"/>
                    <a:pt x="146" y="564"/>
                  </a:cubicBezTo>
                  <a:lnTo>
                    <a:pt x="235" y="564"/>
                  </a:lnTo>
                  <a:cubicBezTo>
                    <a:pt x="266" y="564"/>
                    <a:pt x="290" y="539"/>
                    <a:pt x="290" y="509"/>
                  </a:cubicBezTo>
                  <a:lnTo>
                    <a:pt x="290" y="464"/>
                  </a:lnTo>
                  <a:cubicBezTo>
                    <a:pt x="290" y="462"/>
                    <a:pt x="290" y="461"/>
                    <a:pt x="289" y="460"/>
                  </a:cubicBezTo>
                  <a:lnTo>
                    <a:pt x="289" y="358"/>
                  </a:lnTo>
                  <a:cubicBezTo>
                    <a:pt x="348" y="324"/>
                    <a:pt x="384" y="261"/>
                    <a:pt x="384" y="192"/>
                  </a:cubicBezTo>
                  <a:close/>
                  <a:moveTo>
                    <a:pt x="20" y="192"/>
                  </a:moveTo>
                  <a:lnTo>
                    <a:pt x="20" y="192"/>
                  </a:lnTo>
                  <a:cubicBezTo>
                    <a:pt x="20" y="98"/>
                    <a:pt x="97" y="21"/>
                    <a:pt x="192" y="21"/>
                  </a:cubicBezTo>
                  <a:cubicBezTo>
                    <a:pt x="287" y="21"/>
                    <a:pt x="364" y="98"/>
                    <a:pt x="364" y="192"/>
                  </a:cubicBezTo>
                  <a:cubicBezTo>
                    <a:pt x="364" y="255"/>
                    <a:pt x="330" y="313"/>
                    <a:pt x="274" y="343"/>
                  </a:cubicBezTo>
                  <a:cubicBezTo>
                    <a:pt x="271" y="345"/>
                    <a:pt x="269" y="348"/>
                    <a:pt x="269" y="352"/>
                  </a:cubicBezTo>
                  <a:lnTo>
                    <a:pt x="269" y="454"/>
                  </a:lnTo>
                  <a:lnTo>
                    <a:pt x="221" y="454"/>
                  </a:lnTo>
                  <a:cubicBezTo>
                    <a:pt x="221" y="450"/>
                    <a:pt x="221" y="445"/>
                    <a:pt x="221" y="441"/>
                  </a:cubicBezTo>
                  <a:cubicBezTo>
                    <a:pt x="220" y="387"/>
                    <a:pt x="220" y="286"/>
                    <a:pt x="229" y="266"/>
                  </a:cubicBezTo>
                  <a:cubicBezTo>
                    <a:pt x="233" y="257"/>
                    <a:pt x="239" y="250"/>
                    <a:pt x="246" y="243"/>
                  </a:cubicBezTo>
                  <a:cubicBezTo>
                    <a:pt x="258" y="229"/>
                    <a:pt x="271" y="214"/>
                    <a:pt x="271" y="191"/>
                  </a:cubicBezTo>
                  <a:cubicBezTo>
                    <a:pt x="271" y="171"/>
                    <a:pt x="258" y="152"/>
                    <a:pt x="239" y="144"/>
                  </a:cubicBezTo>
                  <a:cubicBezTo>
                    <a:pt x="223" y="138"/>
                    <a:pt x="205" y="140"/>
                    <a:pt x="191" y="150"/>
                  </a:cubicBezTo>
                  <a:cubicBezTo>
                    <a:pt x="177" y="140"/>
                    <a:pt x="160" y="138"/>
                    <a:pt x="144" y="144"/>
                  </a:cubicBezTo>
                  <a:cubicBezTo>
                    <a:pt x="125" y="152"/>
                    <a:pt x="112" y="171"/>
                    <a:pt x="112" y="191"/>
                  </a:cubicBezTo>
                  <a:cubicBezTo>
                    <a:pt x="112" y="214"/>
                    <a:pt x="125" y="229"/>
                    <a:pt x="137" y="243"/>
                  </a:cubicBezTo>
                  <a:cubicBezTo>
                    <a:pt x="144" y="250"/>
                    <a:pt x="150" y="257"/>
                    <a:pt x="154" y="266"/>
                  </a:cubicBezTo>
                  <a:cubicBezTo>
                    <a:pt x="163" y="286"/>
                    <a:pt x="163" y="387"/>
                    <a:pt x="162" y="441"/>
                  </a:cubicBezTo>
                  <a:cubicBezTo>
                    <a:pt x="162" y="445"/>
                    <a:pt x="162" y="450"/>
                    <a:pt x="162" y="454"/>
                  </a:cubicBezTo>
                  <a:lnTo>
                    <a:pt x="111" y="454"/>
                  </a:lnTo>
                  <a:lnTo>
                    <a:pt x="111" y="350"/>
                  </a:lnTo>
                  <a:cubicBezTo>
                    <a:pt x="111" y="346"/>
                    <a:pt x="109" y="343"/>
                    <a:pt x="106" y="341"/>
                  </a:cubicBezTo>
                  <a:cubicBezTo>
                    <a:pt x="53" y="310"/>
                    <a:pt x="20" y="253"/>
                    <a:pt x="20" y="192"/>
                  </a:cubicBezTo>
                  <a:close/>
                  <a:moveTo>
                    <a:pt x="173" y="258"/>
                  </a:moveTo>
                  <a:lnTo>
                    <a:pt x="173" y="258"/>
                  </a:lnTo>
                  <a:cubicBezTo>
                    <a:pt x="168" y="246"/>
                    <a:pt x="160" y="238"/>
                    <a:pt x="152" y="229"/>
                  </a:cubicBezTo>
                  <a:cubicBezTo>
                    <a:pt x="141" y="217"/>
                    <a:pt x="132" y="207"/>
                    <a:pt x="132" y="191"/>
                  </a:cubicBezTo>
                  <a:cubicBezTo>
                    <a:pt x="132" y="179"/>
                    <a:pt x="140" y="168"/>
                    <a:pt x="152" y="163"/>
                  </a:cubicBezTo>
                  <a:cubicBezTo>
                    <a:pt x="158" y="161"/>
                    <a:pt x="164" y="160"/>
                    <a:pt x="170" y="162"/>
                  </a:cubicBezTo>
                  <a:cubicBezTo>
                    <a:pt x="161" y="167"/>
                    <a:pt x="153" y="176"/>
                    <a:pt x="153" y="191"/>
                  </a:cubicBezTo>
                  <a:cubicBezTo>
                    <a:pt x="153" y="212"/>
                    <a:pt x="170" y="229"/>
                    <a:pt x="191" y="229"/>
                  </a:cubicBezTo>
                  <a:cubicBezTo>
                    <a:pt x="213" y="229"/>
                    <a:pt x="230" y="212"/>
                    <a:pt x="230" y="191"/>
                  </a:cubicBezTo>
                  <a:cubicBezTo>
                    <a:pt x="230" y="176"/>
                    <a:pt x="220" y="168"/>
                    <a:pt x="211" y="162"/>
                  </a:cubicBezTo>
                  <a:cubicBezTo>
                    <a:pt x="217" y="160"/>
                    <a:pt x="224" y="160"/>
                    <a:pt x="231" y="163"/>
                  </a:cubicBezTo>
                  <a:cubicBezTo>
                    <a:pt x="243" y="168"/>
                    <a:pt x="251" y="179"/>
                    <a:pt x="251" y="191"/>
                  </a:cubicBezTo>
                  <a:cubicBezTo>
                    <a:pt x="251" y="207"/>
                    <a:pt x="242" y="217"/>
                    <a:pt x="231" y="229"/>
                  </a:cubicBezTo>
                  <a:cubicBezTo>
                    <a:pt x="223" y="238"/>
                    <a:pt x="215" y="246"/>
                    <a:pt x="210" y="258"/>
                  </a:cubicBezTo>
                  <a:cubicBezTo>
                    <a:pt x="201" y="280"/>
                    <a:pt x="200" y="357"/>
                    <a:pt x="200" y="441"/>
                  </a:cubicBezTo>
                  <a:cubicBezTo>
                    <a:pt x="200" y="445"/>
                    <a:pt x="200" y="450"/>
                    <a:pt x="201" y="454"/>
                  </a:cubicBezTo>
                  <a:lnTo>
                    <a:pt x="182" y="454"/>
                  </a:lnTo>
                  <a:cubicBezTo>
                    <a:pt x="182" y="450"/>
                    <a:pt x="182" y="445"/>
                    <a:pt x="183" y="441"/>
                  </a:cubicBezTo>
                  <a:cubicBezTo>
                    <a:pt x="183" y="357"/>
                    <a:pt x="182" y="280"/>
                    <a:pt x="173" y="258"/>
                  </a:cubicBezTo>
                  <a:close/>
                  <a:moveTo>
                    <a:pt x="190" y="174"/>
                  </a:moveTo>
                  <a:lnTo>
                    <a:pt x="190" y="174"/>
                  </a:lnTo>
                  <a:cubicBezTo>
                    <a:pt x="192" y="175"/>
                    <a:pt x="193" y="175"/>
                    <a:pt x="194" y="176"/>
                  </a:cubicBezTo>
                  <a:cubicBezTo>
                    <a:pt x="206" y="183"/>
                    <a:pt x="210" y="185"/>
                    <a:pt x="210" y="191"/>
                  </a:cubicBezTo>
                  <a:cubicBezTo>
                    <a:pt x="210" y="201"/>
                    <a:pt x="201" y="209"/>
                    <a:pt x="191" y="209"/>
                  </a:cubicBezTo>
                  <a:cubicBezTo>
                    <a:pt x="182" y="209"/>
                    <a:pt x="173" y="201"/>
                    <a:pt x="173" y="191"/>
                  </a:cubicBezTo>
                  <a:cubicBezTo>
                    <a:pt x="173" y="184"/>
                    <a:pt x="176" y="179"/>
                    <a:pt x="190" y="17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4"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5"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cSld>
  <p:clrMapOvr>
    <a:masterClrMapping/>
  </p:clrMapOvr>
  <p:transition spd="slow">
    <p:push/>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Dem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Demo</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6" name="Demo Tile"/>
          <p:cNvGrpSpPr/>
          <p:nvPr userDrawn="1"/>
        </p:nvGrpSpPr>
        <p:grpSpPr>
          <a:xfrm>
            <a:off x="1017614" y="3187884"/>
            <a:ext cx="2827252" cy="2827252"/>
            <a:chOff x="1022073" y="-1135906"/>
            <a:chExt cx="2827252" cy="2827252"/>
          </a:xfrm>
        </p:grpSpPr>
        <p:sp>
          <p:nvSpPr>
            <p:cNvPr id="17"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18" name="Light bulb Icon"/>
            <p:cNvSpPr>
              <a:spLocks noEditPoints="1"/>
            </p:cNvSpPr>
            <p:nvPr/>
          </p:nvSpPr>
          <p:spPr bwMode="auto">
            <a:xfrm>
              <a:off x="1945077" y="-620805"/>
              <a:ext cx="979488" cy="1797050"/>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6">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19"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0"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45004771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Vide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Video</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5">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Green Tile"/>
          <p:cNvGrpSpPr/>
          <p:nvPr userDrawn="1"/>
        </p:nvGrpSpPr>
        <p:grpSpPr>
          <a:xfrm>
            <a:off x="1015857" y="3187136"/>
            <a:ext cx="2827252" cy="2827252"/>
            <a:chOff x="-2619354" y="-790581"/>
            <a:chExt cx="2827252" cy="2827252"/>
          </a:xfrm>
        </p:grpSpPr>
        <p:sp>
          <p:nvSpPr>
            <p:cNvPr id="20" name="Rectangle 19"/>
            <p:cNvSpPr/>
            <p:nvPr/>
          </p:nvSpPr>
          <p:spPr bwMode="auto">
            <a:xfrm>
              <a:off x="-2619354" y="-790581"/>
              <a:ext cx="2827252" cy="282725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Play Icon"/>
            <p:cNvSpPr>
              <a:spLocks noEditPoints="1"/>
            </p:cNvSpPr>
            <p:nvPr/>
          </p:nvSpPr>
          <p:spPr bwMode="auto">
            <a:xfrm>
              <a:off x="-2097903" y="-269875"/>
              <a:ext cx="1784350" cy="1784350"/>
            </a:xfrm>
            <a:custGeom>
              <a:avLst/>
              <a:gdLst>
                <a:gd name="T0" fmla="*/ 168 w 224"/>
                <a:gd name="T1" fmla="*/ 112 h 224"/>
                <a:gd name="T2" fmla="*/ 86 w 224"/>
                <a:gd name="T3" fmla="*/ 173 h 224"/>
                <a:gd name="T4" fmla="*/ 86 w 224"/>
                <a:gd name="T5" fmla="*/ 50 h 224"/>
                <a:gd name="T6" fmla="*/ 168 w 224"/>
                <a:gd name="T7" fmla="*/ 112 h 224"/>
                <a:gd name="T8" fmla="*/ 168 w 224"/>
                <a:gd name="T9" fmla="*/ 112 h 224"/>
                <a:gd name="T10" fmla="*/ 112 w 224"/>
                <a:gd name="T11" fmla="*/ 0 h 224"/>
                <a:gd name="T12" fmla="*/ 224 w 224"/>
                <a:gd name="T13" fmla="*/ 112 h 224"/>
                <a:gd name="T14" fmla="*/ 112 w 224"/>
                <a:gd name="T15" fmla="*/ 224 h 224"/>
                <a:gd name="T16" fmla="*/ 0 w 224"/>
                <a:gd name="T17" fmla="*/ 112 h 224"/>
                <a:gd name="T18" fmla="*/ 112 w 224"/>
                <a:gd name="T19" fmla="*/ 0 h 224"/>
                <a:gd name="T20" fmla="*/ 112 w 224"/>
                <a:gd name="T21" fmla="*/ 216 h 224"/>
                <a:gd name="T22" fmla="*/ 216 w 224"/>
                <a:gd name="T23" fmla="*/ 112 h 224"/>
                <a:gd name="T24" fmla="*/ 112 w 224"/>
                <a:gd name="T25" fmla="*/ 8 h 224"/>
                <a:gd name="T26" fmla="*/ 8 w 224"/>
                <a:gd name="T27" fmla="*/ 112 h 224"/>
                <a:gd name="T28" fmla="*/ 112 w 224"/>
                <a:gd name="T29"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224">
                  <a:moveTo>
                    <a:pt x="168" y="112"/>
                  </a:moveTo>
                  <a:cubicBezTo>
                    <a:pt x="86" y="173"/>
                    <a:pt x="86" y="173"/>
                    <a:pt x="86" y="173"/>
                  </a:cubicBezTo>
                  <a:cubicBezTo>
                    <a:pt x="86" y="50"/>
                    <a:pt x="86" y="50"/>
                    <a:pt x="86" y="50"/>
                  </a:cubicBezTo>
                  <a:cubicBezTo>
                    <a:pt x="168" y="112"/>
                    <a:pt x="168" y="112"/>
                    <a:pt x="168" y="112"/>
                  </a:cubicBezTo>
                  <a:cubicBezTo>
                    <a:pt x="168" y="112"/>
                    <a:pt x="168" y="112"/>
                    <a:pt x="168" y="112"/>
                  </a:cubicBezTo>
                  <a:close/>
                  <a:moveTo>
                    <a:pt x="112" y="0"/>
                  </a:moveTo>
                  <a:cubicBezTo>
                    <a:pt x="174" y="0"/>
                    <a:pt x="224" y="50"/>
                    <a:pt x="224" y="112"/>
                  </a:cubicBezTo>
                  <a:cubicBezTo>
                    <a:pt x="224" y="174"/>
                    <a:pt x="174" y="224"/>
                    <a:pt x="112" y="224"/>
                  </a:cubicBezTo>
                  <a:cubicBezTo>
                    <a:pt x="51" y="224"/>
                    <a:pt x="0" y="174"/>
                    <a:pt x="0" y="112"/>
                  </a:cubicBezTo>
                  <a:cubicBezTo>
                    <a:pt x="0" y="50"/>
                    <a:pt x="51" y="0"/>
                    <a:pt x="112" y="0"/>
                  </a:cubicBezTo>
                  <a:moveTo>
                    <a:pt x="112" y="216"/>
                  </a:moveTo>
                  <a:cubicBezTo>
                    <a:pt x="170" y="216"/>
                    <a:pt x="216" y="169"/>
                    <a:pt x="216" y="112"/>
                  </a:cubicBezTo>
                  <a:cubicBezTo>
                    <a:pt x="216" y="54"/>
                    <a:pt x="170" y="8"/>
                    <a:pt x="112" y="8"/>
                  </a:cubicBezTo>
                  <a:cubicBezTo>
                    <a:pt x="55" y="8"/>
                    <a:pt x="8" y="54"/>
                    <a:pt x="8" y="112"/>
                  </a:cubicBezTo>
                  <a:cubicBezTo>
                    <a:pt x="8" y="169"/>
                    <a:pt x="55" y="216"/>
                    <a:pt x="112" y="21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7"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8"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905882072"/>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Partn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Partner</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7" name="Blue Tile"/>
          <p:cNvGrpSpPr/>
          <p:nvPr userDrawn="1"/>
        </p:nvGrpSpPr>
        <p:grpSpPr>
          <a:xfrm>
            <a:off x="1015857" y="3189726"/>
            <a:ext cx="2827252" cy="2827252"/>
            <a:chOff x="1071620" y="3044261"/>
            <a:chExt cx="1325880" cy="1325880"/>
          </a:xfrm>
        </p:grpSpPr>
        <p:sp>
          <p:nvSpPr>
            <p:cNvPr id="18" name="Rectangle 17"/>
            <p:cNvSpPr/>
            <p:nvPr/>
          </p:nvSpPr>
          <p:spPr bwMode="auto">
            <a:xfrm>
              <a:off x="1071620" y="3044261"/>
              <a:ext cx="1325880" cy="13258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2"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9"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0"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7197929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ustom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Customer</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Purple Tile"/>
          <p:cNvGrpSpPr/>
          <p:nvPr userDrawn="1"/>
        </p:nvGrpSpPr>
        <p:grpSpPr>
          <a:xfrm>
            <a:off x="1017614" y="3187136"/>
            <a:ext cx="2827252" cy="2827252"/>
            <a:chOff x="1022073" y="-1624298"/>
            <a:chExt cx="2827252" cy="2827252"/>
          </a:xfrm>
        </p:grpSpPr>
        <p:sp>
          <p:nvSpPr>
            <p:cNvPr id="20" name="Rectangle 19"/>
            <p:cNvSpPr/>
            <p:nvPr/>
          </p:nvSpPr>
          <p:spPr bwMode="auto">
            <a:xfrm>
              <a:off x="1022073" y="-1624298"/>
              <a:ext cx="2827252" cy="282725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8"/>
            <p:cNvSpPr>
              <a:spLocks noEditPoints="1"/>
            </p:cNvSpPr>
            <p:nvPr/>
          </p:nvSpPr>
          <p:spPr bwMode="auto">
            <a:xfrm>
              <a:off x="1537798" y="-867430"/>
              <a:ext cx="1792288" cy="1501775"/>
            </a:xfrm>
            <a:custGeom>
              <a:avLst/>
              <a:gdLst>
                <a:gd name="T0" fmla="*/ 184 w 223"/>
                <a:gd name="T1" fmla="*/ 187 h 187"/>
                <a:gd name="T2" fmla="*/ 181 w 223"/>
                <a:gd name="T3" fmla="*/ 186 h 187"/>
                <a:gd name="T4" fmla="*/ 146 w 223"/>
                <a:gd name="T5" fmla="*/ 151 h 187"/>
                <a:gd name="T6" fmla="*/ 40 w 223"/>
                <a:gd name="T7" fmla="*/ 151 h 187"/>
                <a:gd name="T8" fmla="*/ 0 w 223"/>
                <a:gd name="T9" fmla="*/ 111 h 187"/>
                <a:gd name="T10" fmla="*/ 0 w 223"/>
                <a:gd name="T11" fmla="*/ 40 h 187"/>
                <a:gd name="T12" fmla="*/ 40 w 223"/>
                <a:gd name="T13" fmla="*/ 0 h 187"/>
                <a:gd name="T14" fmla="*/ 183 w 223"/>
                <a:gd name="T15" fmla="*/ 0 h 187"/>
                <a:gd name="T16" fmla="*/ 223 w 223"/>
                <a:gd name="T17" fmla="*/ 40 h 187"/>
                <a:gd name="T18" fmla="*/ 223 w 223"/>
                <a:gd name="T19" fmla="*/ 111 h 187"/>
                <a:gd name="T20" fmla="*/ 188 w 223"/>
                <a:gd name="T21" fmla="*/ 150 h 187"/>
                <a:gd name="T22" fmla="*/ 188 w 223"/>
                <a:gd name="T23" fmla="*/ 183 h 187"/>
                <a:gd name="T24" fmla="*/ 185 w 223"/>
                <a:gd name="T25" fmla="*/ 187 h 187"/>
                <a:gd name="T26" fmla="*/ 184 w 223"/>
                <a:gd name="T27" fmla="*/ 187 h 187"/>
                <a:gd name="T28" fmla="*/ 40 w 223"/>
                <a:gd name="T29" fmla="*/ 8 h 187"/>
                <a:gd name="T30" fmla="*/ 8 w 223"/>
                <a:gd name="T31" fmla="*/ 40 h 187"/>
                <a:gd name="T32" fmla="*/ 8 w 223"/>
                <a:gd name="T33" fmla="*/ 111 h 187"/>
                <a:gd name="T34" fmla="*/ 40 w 223"/>
                <a:gd name="T35" fmla="*/ 143 h 187"/>
                <a:gd name="T36" fmla="*/ 148 w 223"/>
                <a:gd name="T37" fmla="*/ 143 h 187"/>
                <a:gd name="T38" fmla="*/ 151 w 223"/>
                <a:gd name="T39" fmla="*/ 144 h 187"/>
                <a:gd name="T40" fmla="*/ 180 w 223"/>
                <a:gd name="T41" fmla="*/ 173 h 187"/>
                <a:gd name="T42" fmla="*/ 180 w 223"/>
                <a:gd name="T43" fmla="*/ 147 h 187"/>
                <a:gd name="T44" fmla="*/ 184 w 223"/>
                <a:gd name="T45" fmla="*/ 143 h 187"/>
                <a:gd name="T46" fmla="*/ 215 w 223"/>
                <a:gd name="T47" fmla="*/ 111 h 187"/>
                <a:gd name="T48" fmla="*/ 215 w 223"/>
                <a:gd name="T49" fmla="*/ 40 h 187"/>
                <a:gd name="T50" fmla="*/ 183 w 223"/>
                <a:gd name="T51" fmla="*/ 8 h 187"/>
                <a:gd name="T52" fmla="*/ 40 w 223"/>
                <a:gd name="T53" fmla="*/ 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 h="187">
                  <a:moveTo>
                    <a:pt x="184" y="187"/>
                  </a:moveTo>
                  <a:cubicBezTo>
                    <a:pt x="183" y="187"/>
                    <a:pt x="182" y="187"/>
                    <a:pt x="181" y="186"/>
                  </a:cubicBezTo>
                  <a:cubicBezTo>
                    <a:pt x="146" y="151"/>
                    <a:pt x="146" y="151"/>
                    <a:pt x="146" y="151"/>
                  </a:cubicBezTo>
                  <a:cubicBezTo>
                    <a:pt x="40" y="151"/>
                    <a:pt x="40" y="151"/>
                    <a:pt x="40" y="151"/>
                  </a:cubicBezTo>
                  <a:cubicBezTo>
                    <a:pt x="18" y="151"/>
                    <a:pt x="0" y="133"/>
                    <a:pt x="0" y="111"/>
                  </a:cubicBezTo>
                  <a:cubicBezTo>
                    <a:pt x="0" y="40"/>
                    <a:pt x="0" y="40"/>
                    <a:pt x="0" y="40"/>
                  </a:cubicBezTo>
                  <a:cubicBezTo>
                    <a:pt x="0" y="18"/>
                    <a:pt x="18" y="0"/>
                    <a:pt x="40" y="0"/>
                  </a:cubicBezTo>
                  <a:cubicBezTo>
                    <a:pt x="183" y="0"/>
                    <a:pt x="183" y="0"/>
                    <a:pt x="183" y="0"/>
                  </a:cubicBezTo>
                  <a:cubicBezTo>
                    <a:pt x="205" y="0"/>
                    <a:pt x="223" y="18"/>
                    <a:pt x="223" y="40"/>
                  </a:cubicBezTo>
                  <a:cubicBezTo>
                    <a:pt x="223" y="111"/>
                    <a:pt x="223" y="111"/>
                    <a:pt x="223" y="111"/>
                  </a:cubicBezTo>
                  <a:cubicBezTo>
                    <a:pt x="223" y="132"/>
                    <a:pt x="208" y="148"/>
                    <a:pt x="188" y="150"/>
                  </a:cubicBezTo>
                  <a:cubicBezTo>
                    <a:pt x="188" y="183"/>
                    <a:pt x="188" y="183"/>
                    <a:pt x="188" y="183"/>
                  </a:cubicBezTo>
                  <a:cubicBezTo>
                    <a:pt x="188" y="185"/>
                    <a:pt x="187" y="186"/>
                    <a:pt x="185" y="187"/>
                  </a:cubicBezTo>
                  <a:cubicBezTo>
                    <a:pt x="185" y="187"/>
                    <a:pt x="184" y="187"/>
                    <a:pt x="184" y="187"/>
                  </a:cubicBezTo>
                  <a:moveTo>
                    <a:pt x="40" y="8"/>
                  </a:moveTo>
                  <a:cubicBezTo>
                    <a:pt x="22" y="8"/>
                    <a:pt x="8" y="23"/>
                    <a:pt x="8" y="40"/>
                  </a:cubicBezTo>
                  <a:cubicBezTo>
                    <a:pt x="8" y="111"/>
                    <a:pt x="8" y="111"/>
                    <a:pt x="8" y="111"/>
                  </a:cubicBezTo>
                  <a:cubicBezTo>
                    <a:pt x="8" y="128"/>
                    <a:pt x="22" y="143"/>
                    <a:pt x="40" y="143"/>
                  </a:cubicBezTo>
                  <a:cubicBezTo>
                    <a:pt x="148" y="143"/>
                    <a:pt x="148" y="143"/>
                    <a:pt x="148" y="143"/>
                  </a:cubicBezTo>
                  <a:cubicBezTo>
                    <a:pt x="149" y="143"/>
                    <a:pt x="150" y="143"/>
                    <a:pt x="151" y="144"/>
                  </a:cubicBezTo>
                  <a:cubicBezTo>
                    <a:pt x="180" y="173"/>
                    <a:pt x="180" y="173"/>
                    <a:pt x="180" y="173"/>
                  </a:cubicBezTo>
                  <a:cubicBezTo>
                    <a:pt x="180" y="147"/>
                    <a:pt x="180" y="147"/>
                    <a:pt x="180" y="147"/>
                  </a:cubicBezTo>
                  <a:cubicBezTo>
                    <a:pt x="180" y="144"/>
                    <a:pt x="182" y="143"/>
                    <a:pt x="184" y="143"/>
                  </a:cubicBezTo>
                  <a:cubicBezTo>
                    <a:pt x="201" y="143"/>
                    <a:pt x="215" y="129"/>
                    <a:pt x="215" y="111"/>
                  </a:cubicBezTo>
                  <a:cubicBezTo>
                    <a:pt x="215" y="40"/>
                    <a:pt x="215" y="40"/>
                    <a:pt x="215" y="40"/>
                  </a:cubicBezTo>
                  <a:cubicBezTo>
                    <a:pt x="215" y="23"/>
                    <a:pt x="200" y="8"/>
                    <a:pt x="183" y="8"/>
                  </a:cubicBezTo>
                  <a:lnTo>
                    <a:pt x="4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7"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8"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351718012"/>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Announcement,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Announcement</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7" name="Orange Tile"/>
          <p:cNvGrpSpPr/>
          <p:nvPr userDrawn="1"/>
        </p:nvGrpSpPr>
        <p:grpSpPr>
          <a:xfrm>
            <a:off x="1015857" y="3187483"/>
            <a:ext cx="2827252" cy="2827252"/>
            <a:chOff x="1351800" y="-1084759"/>
            <a:chExt cx="2827252" cy="2827252"/>
          </a:xfrm>
        </p:grpSpPr>
        <p:sp>
          <p:nvSpPr>
            <p:cNvPr id="18" name="Rectangle 17"/>
            <p:cNvSpPr/>
            <p:nvPr/>
          </p:nvSpPr>
          <p:spPr bwMode="auto">
            <a:xfrm>
              <a:off x="1351800" y="-1084759"/>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2" name="Freeform 21"/>
            <p:cNvSpPr>
              <a:spLocks noEditPoints="1"/>
            </p:cNvSpPr>
            <p:nvPr/>
          </p:nvSpPr>
          <p:spPr bwMode="auto">
            <a:xfrm>
              <a:off x="2005011" y="-436308"/>
              <a:ext cx="1522413" cy="1530350"/>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9"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0"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553278940"/>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Title</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4">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Teal Tile"/>
          <p:cNvGrpSpPr/>
          <p:nvPr userDrawn="1"/>
        </p:nvGrpSpPr>
        <p:grpSpPr>
          <a:xfrm>
            <a:off x="1015857" y="3187136"/>
            <a:ext cx="2827252" cy="2827252"/>
            <a:chOff x="823093" y="-1413626"/>
            <a:chExt cx="2827252" cy="2827252"/>
          </a:xfrm>
        </p:grpSpPr>
        <p:sp>
          <p:nvSpPr>
            <p:cNvPr id="20" name="Rectangle 19"/>
            <p:cNvSpPr/>
            <p:nvPr/>
          </p:nvSpPr>
          <p:spPr bwMode="auto">
            <a:xfrm>
              <a:off x="823093" y="-1413626"/>
              <a:ext cx="2827252" cy="282725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20"/>
            <p:cNvSpPr>
              <a:spLocks noEditPoints="1"/>
            </p:cNvSpPr>
            <p:nvPr/>
          </p:nvSpPr>
          <p:spPr bwMode="auto">
            <a:xfrm>
              <a:off x="1397725" y="-232569"/>
              <a:ext cx="1677988" cy="465138"/>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7"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8"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714325835"/>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3180214"/>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3" y="1447800"/>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2637102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1901560"/>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8" y="2133601"/>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2"/>
            <a:ext cx="5486400"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4967639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rtner, &quot;special&quot; slides">
    <p:spTree>
      <p:nvGrpSpPr>
        <p:cNvPr id="1" name=""/>
        <p:cNvGrpSpPr/>
        <p:nvPr/>
      </p:nvGrpSpPr>
      <p:grpSpPr>
        <a:xfrm>
          <a:off x="0" y="0"/>
          <a:ext cx="0" cy="0"/>
          <a:chOff x="0" y="0"/>
          <a:chExt cx="0" cy="0"/>
        </a:xfrm>
      </p:grpSpPr>
      <p:sp>
        <p:nvSpPr>
          <p:cNvPr id="20"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Partner</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8" name="AutoShape 3"/>
          <p:cNvSpPr>
            <a:spLocks noChangeAspect="1" noChangeArrowheads="1" noTextEdit="1"/>
          </p:cNvSpPr>
          <p:nvPr userDrawn="1"/>
        </p:nvSpPr>
        <p:spPr bwMode="auto">
          <a:xfrm>
            <a:off x="1016000" y="3182938"/>
            <a:ext cx="2832100" cy="28321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2" name="Freeform 5"/>
          <p:cNvSpPr>
            <a:spLocks/>
          </p:cNvSpPr>
          <p:nvPr userDrawn="1"/>
        </p:nvSpPr>
        <p:spPr bwMode="auto">
          <a:xfrm>
            <a:off x="1016000" y="3182938"/>
            <a:ext cx="2841625" cy="2841625"/>
          </a:xfrm>
          <a:custGeom>
            <a:avLst/>
            <a:gdLst>
              <a:gd name="T0" fmla="*/ 0 w 2975"/>
              <a:gd name="T1" fmla="*/ 2975 h 2975"/>
              <a:gd name="T2" fmla="*/ 0 w 2975"/>
              <a:gd name="T3" fmla="*/ 2975 h 2975"/>
              <a:gd name="T4" fmla="*/ 2975 w 2975"/>
              <a:gd name="T5" fmla="*/ 2975 h 2975"/>
              <a:gd name="T6" fmla="*/ 2975 w 2975"/>
              <a:gd name="T7" fmla="*/ 0 h 2975"/>
              <a:gd name="T8" fmla="*/ 0 w 2975"/>
              <a:gd name="T9" fmla="*/ 0 h 2975"/>
              <a:gd name="T10" fmla="*/ 0 w 2975"/>
              <a:gd name="T11" fmla="*/ 2975 h 2975"/>
            </a:gdLst>
            <a:ahLst/>
            <a:cxnLst>
              <a:cxn ang="0">
                <a:pos x="T0" y="T1"/>
              </a:cxn>
              <a:cxn ang="0">
                <a:pos x="T2" y="T3"/>
              </a:cxn>
              <a:cxn ang="0">
                <a:pos x="T4" y="T5"/>
              </a:cxn>
              <a:cxn ang="0">
                <a:pos x="T6" y="T7"/>
              </a:cxn>
              <a:cxn ang="0">
                <a:pos x="T8" y="T9"/>
              </a:cxn>
              <a:cxn ang="0">
                <a:pos x="T10" y="T11"/>
              </a:cxn>
            </a:cxnLst>
            <a:rect l="0" t="0" r="r" b="b"/>
            <a:pathLst>
              <a:path w="2975" h="2975">
                <a:moveTo>
                  <a:pt x="0" y="2975"/>
                </a:moveTo>
                <a:lnTo>
                  <a:pt x="0" y="2975"/>
                </a:lnTo>
                <a:lnTo>
                  <a:pt x="2975" y="2975"/>
                </a:lnTo>
                <a:lnTo>
                  <a:pt x="2975" y="0"/>
                </a:lnTo>
                <a:lnTo>
                  <a:pt x="0" y="0"/>
                </a:lnTo>
                <a:lnTo>
                  <a:pt x="0" y="2975"/>
                </a:lnTo>
                <a:close/>
              </a:path>
            </a:pathLst>
          </a:custGeom>
          <a:solidFill>
            <a:srgbClr val="F26A3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6" name="Freeform 6"/>
          <p:cNvSpPr>
            <a:spLocks noEditPoints="1"/>
          </p:cNvSpPr>
          <p:nvPr userDrawn="1"/>
        </p:nvSpPr>
        <p:spPr bwMode="auto">
          <a:xfrm>
            <a:off x="1417638" y="3567113"/>
            <a:ext cx="2124075" cy="2125663"/>
          </a:xfrm>
          <a:custGeom>
            <a:avLst/>
            <a:gdLst>
              <a:gd name="T0" fmla="*/ 1821 w 2223"/>
              <a:gd name="T1" fmla="*/ 1797 h 2226"/>
              <a:gd name="T2" fmla="*/ 1821 w 2223"/>
              <a:gd name="T3" fmla="*/ 1797 h 2226"/>
              <a:gd name="T4" fmla="*/ 1498 w 2223"/>
              <a:gd name="T5" fmla="*/ 1474 h 2226"/>
              <a:gd name="T6" fmla="*/ 1821 w 2223"/>
              <a:gd name="T7" fmla="*/ 1151 h 2226"/>
              <a:gd name="T8" fmla="*/ 2143 w 2223"/>
              <a:gd name="T9" fmla="*/ 1474 h 2226"/>
              <a:gd name="T10" fmla="*/ 1821 w 2223"/>
              <a:gd name="T11" fmla="*/ 1797 h 2226"/>
              <a:gd name="T12" fmla="*/ 451 w 2223"/>
              <a:gd name="T13" fmla="*/ 580 h 2226"/>
              <a:gd name="T14" fmla="*/ 451 w 2223"/>
              <a:gd name="T15" fmla="*/ 580 h 2226"/>
              <a:gd name="T16" fmla="*/ 951 w 2223"/>
              <a:gd name="T17" fmla="*/ 80 h 2226"/>
              <a:gd name="T18" fmla="*/ 1451 w 2223"/>
              <a:gd name="T19" fmla="*/ 580 h 2226"/>
              <a:gd name="T20" fmla="*/ 951 w 2223"/>
              <a:gd name="T21" fmla="*/ 1080 h 2226"/>
              <a:gd name="T22" fmla="*/ 451 w 2223"/>
              <a:gd name="T23" fmla="*/ 580 h 2226"/>
              <a:gd name="T24" fmla="*/ 725 w 2223"/>
              <a:gd name="T25" fmla="*/ 1823 h 2226"/>
              <a:gd name="T26" fmla="*/ 725 w 2223"/>
              <a:gd name="T27" fmla="*/ 1823 h 2226"/>
              <a:gd name="T28" fmla="*/ 403 w 2223"/>
              <a:gd name="T29" fmla="*/ 2146 h 2226"/>
              <a:gd name="T30" fmla="*/ 80 w 2223"/>
              <a:gd name="T31" fmla="*/ 1823 h 2226"/>
              <a:gd name="T32" fmla="*/ 403 w 2223"/>
              <a:gd name="T33" fmla="*/ 1501 h 2226"/>
              <a:gd name="T34" fmla="*/ 725 w 2223"/>
              <a:gd name="T35" fmla="*/ 1823 h 2226"/>
              <a:gd name="T36" fmla="*/ 1821 w 2223"/>
              <a:gd name="T37" fmla="*/ 1072 h 2226"/>
              <a:gd name="T38" fmla="*/ 1821 w 2223"/>
              <a:gd name="T39" fmla="*/ 1072 h 2226"/>
              <a:gd name="T40" fmla="*/ 1535 w 2223"/>
              <a:gd name="T41" fmla="*/ 1191 h 2226"/>
              <a:gd name="T42" fmla="*/ 1347 w 2223"/>
              <a:gd name="T43" fmla="*/ 1003 h 2226"/>
              <a:gd name="T44" fmla="*/ 1531 w 2223"/>
              <a:gd name="T45" fmla="*/ 580 h 2226"/>
              <a:gd name="T46" fmla="*/ 951 w 2223"/>
              <a:gd name="T47" fmla="*/ 0 h 2226"/>
              <a:gd name="T48" fmla="*/ 372 w 2223"/>
              <a:gd name="T49" fmla="*/ 580 h 2226"/>
              <a:gd name="T50" fmla="*/ 631 w 2223"/>
              <a:gd name="T51" fmla="*/ 1063 h 2226"/>
              <a:gd name="T52" fmla="*/ 520 w 2223"/>
              <a:gd name="T53" fmla="*/ 1438 h 2226"/>
              <a:gd name="T54" fmla="*/ 403 w 2223"/>
              <a:gd name="T55" fmla="*/ 1421 h 2226"/>
              <a:gd name="T56" fmla="*/ 0 w 2223"/>
              <a:gd name="T57" fmla="*/ 1823 h 2226"/>
              <a:gd name="T58" fmla="*/ 403 w 2223"/>
              <a:gd name="T59" fmla="*/ 2226 h 2226"/>
              <a:gd name="T60" fmla="*/ 805 w 2223"/>
              <a:gd name="T61" fmla="*/ 1823 h 2226"/>
              <a:gd name="T62" fmla="*/ 594 w 2223"/>
              <a:gd name="T63" fmla="*/ 1469 h 2226"/>
              <a:gd name="T64" fmla="*/ 702 w 2223"/>
              <a:gd name="T65" fmla="*/ 1102 h 2226"/>
              <a:gd name="T66" fmla="*/ 951 w 2223"/>
              <a:gd name="T67" fmla="*/ 1160 h 2226"/>
              <a:gd name="T68" fmla="*/ 1285 w 2223"/>
              <a:gd name="T69" fmla="*/ 1053 h 2226"/>
              <a:gd name="T70" fmla="*/ 1485 w 2223"/>
              <a:gd name="T71" fmla="*/ 1253 h 2226"/>
              <a:gd name="T72" fmla="*/ 1418 w 2223"/>
              <a:gd name="T73" fmla="*/ 1474 h 2226"/>
              <a:gd name="T74" fmla="*/ 1821 w 2223"/>
              <a:gd name="T75" fmla="*/ 1876 h 2226"/>
              <a:gd name="T76" fmla="*/ 2223 w 2223"/>
              <a:gd name="T77" fmla="*/ 1474 h 2226"/>
              <a:gd name="T78" fmla="*/ 1821 w 2223"/>
              <a:gd name="T79" fmla="*/ 1072 h 2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23" h="2226">
                <a:moveTo>
                  <a:pt x="1821" y="1797"/>
                </a:moveTo>
                <a:lnTo>
                  <a:pt x="1821" y="1797"/>
                </a:lnTo>
                <a:cubicBezTo>
                  <a:pt x="1643" y="1797"/>
                  <a:pt x="1498" y="1652"/>
                  <a:pt x="1498" y="1474"/>
                </a:cubicBezTo>
                <a:cubicBezTo>
                  <a:pt x="1498" y="1296"/>
                  <a:pt x="1643" y="1151"/>
                  <a:pt x="1821" y="1151"/>
                </a:cubicBezTo>
                <a:cubicBezTo>
                  <a:pt x="1999" y="1151"/>
                  <a:pt x="2143" y="1296"/>
                  <a:pt x="2143" y="1474"/>
                </a:cubicBezTo>
                <a:cubicBezTo>
                  <a:pt x="2143" y="1652"/>
                  <a:pt x="1999" y="1797"/>
                  <a:pt x="1821" y="1797"/>
                </a:cubicBezTo>
                <a:close/>
                <a:moveTo>
                  <a:pt x="451" y="580"/>
                </a:moveTo>
                <a:lnTo>
                  <a:pt x="451" y="580"/>
                </a:lnTo>
                <a:cubicBezTo>
                  <a:pt x="451" y="304"/>
                  <a:pt x="676" y="80"/>
                  <a:pt x="951" y="80"/>
                </a:cubicBezTo>
                <a:cubicBezTo>
                  <a:pt x="1227" y="80"/>
                  <a:pt x="1451" y="304"/>
                  <a:pt x="1451" y="580"/>
                </a:cubicBezTo>
                <a:cubicBezTo>
                  <a:pt x="1451" y="856"/>
                  <a:pt x="1227" y="1080"/>
                  <a:pt x="951" y="1080"/>
                </a:cubicBezTo>
                <a:cubicBezTo>
                  <a:pt x="676" y="1080"/>
                  <a:pt x="451" y="856"/>
                  <a:pt x="451" y="580"/>
                </a:cubicBezTo>
                <a:close/>
                <a:moveTo>
                  <a:pt x="725" y="1823"/>
                </a:moveTo>
                <a:lnTo>
                  <a:pt x="725" y="1823"/>
                </a:lnTo>
                <a:cubicBezTo>
                  <a:pt x="725" y="2001"/>
                  <a:pt x="581" y="2146"/>
                  <a:pt x="403" y="2146"/>
                </a:cubicBezTo>
                <a:cubicBezTo>
                  <a:pt x="225" y="2146"/>
                  <a:pt x="80" y="2001"/>
                  <a:pt x="80" y="1823"/>
                </a:cubicBezTo>
                <a:cubicBezTo>
                  <a:pt x="80" y="1645"/>
                  <a:pt x="225" y="1501"/>
                  <a:pt x="403" y="1501"/>
                </a:cubicBezTo>
                <a:cubicBezTo>
                  <a:pt x="581" y="1501"/>
                  <a:pt x="725" y="1645"/>
                  <a:pt x="725" y="1823"/>
                </a:cubicBezTo>
                <a:close/>
                <a:moveTo>
                  <a:pt x="1821" y="1072"/>
                </a:moveTo>
                <a:lnTo>
                  <a:pt x="1821" y="1072"/>
                </a:lnTo>
                <a:cubicBezTo>
                  <a:pt x="1709" y="1072"/>
                  <a:pt x="1608" y="1117"/>
                  <a:pt x="1535" y="1191"/>
                </a:cubicBezTo>
                <a:lnTo>
                  <a:pt x="1347" y="1003"/>
                </a:lnTo>
                <a:cubicBezTo>
                  <a:pt x="1460" y="897"/>
                  <a:pt x="1531" y="747"/>
                  <a:pt x="1531" y="580"/>
                </a:cubicBezTo>
                <a:cubicBezTo>
                  <a:pt x="1531" y="260"/>
                  <a:pt x="1271" y="0"/>
                  <a:pt x="951" y="0"/>
                </a:cubicBezTo>
                <a:cubicBezTo>
                  <a:pt x="632" y="0"/>
                  <a:pt x="372" y="260"/>
                  <a:pt x="372" y="580"/>
                </a:cubicBezTo>
                <a:cubicBezTo>
                  <a:pt x="372" y="781"/>
                  <a:pt x="475" y="959"/>
                  <a:pt x="631" y="1063"/>
                </a:cubicBezTo>
                <a:lnTo>
                  <a:pt x="520" y="1438"/>
                </a:lnTo>
                <a:cubicBezTo>
                  <a:pt x="483" y="1427"/>
                  <a:pt x="444" y="1421"/>
                  <a:pt x="403" y="1421"/>
                </a:cubicBezTo>
                <a:cubicBezTo>
                  <a:pt x="181" y="1421"/>
                  <a:pt x="0" y="1601"/>
                  <a:pt x="0" y="1823"/>
                </a:cubicBezTo>
                <a:cubicBezTo>
                  <a:pt x="0" y="2045"/>
                  <a:pt x="181" y="2226"/>
                  <a:pt x="403" y="2226"/>
                </a:cubicBezTo>
                <a:cubicBezTo>
                  <a:pt x="625" y="2226"/>
                  <a:pt x="805" y="2045"/>
                  <a:pt x="805" y="1823"/>
                </a:cubicBezTo>
                <a:cubicBezTo>
                  <a:pt x="805" y="1671"/>
                  <a:pt x="720" y="1538"/>
                  <a:pt x="594" y="1469"/>
                </a:cubicBezTo>
                <a:lnTo>
                  <a:pt x="702" y="1102"/>
                </a:lnTo>
                <a:cubicBezTo>
                  <a:pt x="778" y="1139"/>
                  <a:pt x="862" y="1160"/>
                  <a:pt x="951" y="1160"/>
                </a:cubicBezTo>
                <a:cubicBezTo>
                  <a:pt x="1075" y="1160"/>
                  <a:pt x="1190" y="1120"/>
                  <a:pt x="1285" y="1053"/>
                </a:cubicBezTo>
                <a:lnTo>
                  <a:pt x="1485" y="1253"/>
                </a:lnTo>
                <a:cubicBezTo>
                  <a:pt x="1443" y="1317"/>
                  <a:pt x="1418" y="1392"/>
                  <a:pt x="1418" y="1474"/>
                </a:cubicBezTo>
                <a:cubicBezTo>
                  <a:pt x="1418" y="1696"/>
                  <a:pt x="1599" y="1876"/>
                  <a:pt x="1821" y="1876"/>
                </a:cubicBezTo>
                <a:cubicBezTo>
                  <a:pt x="2042" y="1876"/>
                  <a:pt x="2223" y="1696"/>
                  <a:pt x="2223" y="1474"/>
                </a:cubicBezTo>
                <a:cubicBezTo>
                  <a:pt x="2223" y="1252"/>
                  <a:pt x="2042" y="1072"/>
                  <a:pt x="1821" y="107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3"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4"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404241828"/>
      </p:ext>
    </p:extLst>
  </p:cSld>
  <p:clrMapOvr>
    <a:masterClrMapping/>
  </p:clrMapOvr>
  <p:transition spd="slow">
    <p:push/>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824612712"/>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1579210"/>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blank" preserve="1">
  <p:cSld name="MS_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5005805"/>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0"/>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6531427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0"/>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8"/>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693196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3"/>
            <a:ext cx="10237786"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7"/>
            <a:ext cx="10237786" cy="498599"/>
          </a:xfrm>
        </p:spPr>
        <p:txBody>
          <a:bodyPr>
            <a:noAutofit/>
          </a:bodyPr>
          <a:lstStyle>
            <a:lvl1pPr marL="0" indent="0">
              <a:spcBef>
                <a:spcPts val="0"/>
              </a:spcBef>
              <a:buNone/>
              <a:defRPr spc="-71"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7" name="Title 1"/>
          <p:cNvSpPr txBox="1">
            <a:spLocks/>
          </p:cNvSpPr>
          <p:nvPr userDrawn="1"/>
        </p:nvSpPr>
        <p:spPr>
          <a:xfrm>
            <a:off x="9363691" y="5144397"/>
            <a:ext cx="1413995"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800" dirty="0" smtClean="0">
                <a:solidFill>
                  <a:schemeClr val="bg1"/>
                </a:solidFill>
                <a:latin typeface="+mj-lt"/>
              </a:rPr>
              <a:t>K 1 6 T  1</a:t>
            </a:r>
            <a:endParaRPr lang="en-US" sz="2800" dirty="0">
              <a:solidFill>
                <a:schemeClr val="bg1"/>
              </a:solidFill>
              <a:latin typeface="+mj-lt"/>
            </a:endParaRPr>
          </a:p>
        </p:txBody>
      </p:sp>
      <p:sp>
        <p:nvSpPr>
          <p:cNvPr id="8" name="Title 1"/>
          <p:cNvSpPr txBox="1">
            <a:spLocks/>
          </p:cNvSpPr>
          <p:nvPr userDrawn="1"/>
        </p:nvSpPr>
        <p:spPr>
          <a:xfrm>
            <a:off x="9314002" y="52329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4800" b="1" dirty="0" smtClean="0">
                <a:solidFill>
                  <a:schemeClr val="bg1"/>
                </a:solidFill>
                <a:latin typeface="+mj-lt"/>
                <a:ea typeface="Segoe UI" pitchFamily="34" charset="0"/>
                <a:cs typeface="Segoe UI" pitchFamily="34" charset="0"/>
              </a:rPr>
              <a:t>BigFive</a:t>
            </a:r>
            <a:endParaRPr lang="vi-VN" sz="6000" b="1" dirty="0">
              <a:solidFill>
                <a:schemeClr val="bg1"/>
              </a:solidFill>
              <a:latin typeface="+mj-lt"/>
              <a:ea typeface="Segoe UI" pitchFamily="34" charset="0"/>
              <a:cs typeface="Segoe UI" pitchFamily="34" charset="0"/>
            </a:endParaRPr>
          </a:p>
        </p:txBody>
      </p:sp>
      <p:sp>
        <p:nvSpPr>
          <p:cNvPr id="9" name="Rectangle 8"/>
          <p:cNvSpPr/>
          <p:nvPr userDrawn="1"/>
        </p:nvSpPr>
        <p:spPr>
          <a:xfrm>
            <a:off x="10701605" y="5160163"/>
            <a:ext cx="458780" cy="461665"/>
          </a:xfrm>
          <a:prstGeom prst="rect">
            <a:avLst/>
          </a:prstGeom>
        </p:spPr>
        <p:txBody>
          <a:bodyPr wrap="none">
            <a:spAutoFit/>
          </a:bodyPr>
          <a:lstStyle/>
          <a:p>
            <a:r>
              <a:rPr lang="en-US" sz="2400" kern="1200" dirty="0" smtClean="0">
                <a:solidFill>
                  <a:schemeClr val="bg1"/>
                </a:solidFill>
                <a:latin typeface="+mn-lt"/>
                <a:ea typeface="+mn-ea"/>
                <a:cs typeface="+mn-cs"/>
              </a:rPr>
              <a:t>®</a:t>
            </a:r>
            <a:endParaRPr lang="en-US" sz="2400" kern="1200" dirty="0">
              <a:solidFill>
                <a:schemeClr val="bg1"/>
              </a:solidFill>
              <a:latin typeface="+mn-lt"/>
              <a:ea typeface="+mn-ea"/>
              <a:cs typeface="+mn-cs"/>
            </a:endParaRPr>
          </a:p>
        </p:txBody>
      </p:sp>
    </p:spTree>
    <p:extLst>
      <p:ext uri="{BB962C8B-B14F-4D97-AF65-F5344CB8AC3E}">
        <p14:creationId xmlns:p14="http://schemas.microsoft.com/office/powerpoint/2010/main" val="10979397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5"/>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4"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6"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7" name="Rectangle 6"/>
          <p:cNvSpPr/>
          <p:nvPr userDrawn="1"/>
        </p:nvSpPr>
        <p:spPr>
          <a:xfrm>
            <a:off x="11434077" y="6217038"/>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504306053"/>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2"/>
            <a:ext cx="10237786" cy="461665"/>
          </a:xfrm>
        </p:spPr>
        <p:txBody>
          <a:bodyPr>
            <a:noAutofit/>
          </a:bodyPr>
          <a:lstStyle>
            <a:lvl1pPr marL="0" indent="0" algn="l">
              <a:lnSpc>
                <a:spcPct val="90000"/>
              </a:lnSpc>
              <a:spcBef>
                <a:spcPts val="0"/>
              </a:spcBef>
              <a:buNone/>
              <a:defRPr lang="en-US" sz="3600" kern="1200" spc="-71" baseline="0" dirty="0">
                <a:gradFill>
                  <a:gsLst>
                    <a:gs pos="2083">
                      <a:schemeClr val="bg2"/>
                    </a:gs>
                    <a:gs pos="99000">
                      <a:schemeClr val="bg2"/>
                    </a:gs>
                  </a:gsLst>
                  <a:lin ang="5400000" scaled="0"/>
                </a:gradFill>
                <a:latin typeface="+mj-lt"/>
                <a:ea typeface="+mn-ea"/>
                <a:cs typeface="+mn-cs"/>
              </a:defRPr>
            </a:lvl1pPr>
            <a:lvl2pPr marL="456511" indent="0" algn="ctr">
              <a:buNone/>
              <a:defRPr>
                <a:solidFill>
                  <a:schemeClr val="tx1">
                    <a:tint val="75000"/>
                  </a:schemeClr>
                </a:solidFill>
              </a:defRPr>
            </a:lvl2pPr>
            <a:lvl3pPr marL="913022" indent="0" algn="ctr">
              <a:buNone/>
              <a:defRPr>
                <a:solidFill>
                  <a:schemeClr val="tx1">
                    <a:tint val="75000"/>
                  </a:schemeClr>
                </a:solidFill>
              </a:defRPr>
            </a:lvl3pPr>
            <a:lvl4pPr marL="1369533" indent="0" algn="ctr">
              <a:buNone/>
              <a:defRPr>
                <a:solidFill>
                  <a:schemeClr val="tx1">
                    <a:tint val="75000"/>
                  </a:schemeClr>
                </a:solidFill>
              </a:defRPr>
            </a:lvl4pPr>
            <a:lvl5pPr marL="1826044" indent="0" algn="ctr">
              <a:buNone/>
              <a:defRPr>
                <a:solidFill>
                  <a:schemeClr val="tx1">
                    <a:tint val="75000"/>
                  </a:schemeClr>
                </a:solidFill>
              </a:defRPr>
            </a:lvl5pPr>
            <a:lvl6pPr marL="2282555" indent="0" algn="ctr">
              <a:buNone/>
              <a:defRPr>
                <a:solidFill>
                  <a:schemeClr val="tx1">
                    <a:tint val="75000"/>
                  </a:schemeClr>
                </a:solidFill>
              </a:defRPr>
            </a:lvl6pPr>
            <a:lvl7pPr marL="2739066" indent="0" algn="ctr">
              <a:buNone/>
              <a:defRPr>
                <a:solidFill>
                  <a:schemeClr val="tx1">
                    <a:tint val="75000"/>
                  </a:schemeClr>
                </a:solidFill>
              </a:defRPr>
            </a:lvl7pPr>
            <a:lvl8pPr marL="3195578" indent="0" algn="ctr">
              <a:buNone/>
              <a:defRPr>
                <a:solidFill>
                  <a:schemeClr val="tx1">
                    <a:tint val="75000"/>
                  </a:schemeClr>
                </a:solidFill>
              </a:defRPr>
            </a:lvl8pPr>
            <a:lvl9pPr marL="3652089" indent="0" algn="ctr">
              <a:buNone/>
              <a:defRPr>
                <a:solidFill>
                  <a:schemeClr val="tx1">
                    <a:tint val="75000"/>
                  </a:schemeClr>
                </a:solidFill>
              </a:defRPr>
            </a:lvl9pPr>
          </a:lstStyle>
          <a:p>
            <a:pPr marL="0" marR="0" lvl="0" indent="0" algn="l" defTabSz="913022"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9" y="2739679"/>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9" y="1447800"/>
            <a:ext cx="10237786" cy="914096"/>
          </a:xfrm>
        </p:spPr>
        <p:txBody>
          <a:bodyPr wrap="square" anchor="b">
            <a:noAutofit/>
          </a:bodyPr>
          <a:lstStyle>
            <a:lvl1pPr marL="0" indent="0">
              <a:buNone/>
              <a:defRPr sz="6700" spc="-150"/>
            </a:lvl1pPr>
          </a:lstStyle>
          <a:p>
            <a:pPr lvl="0"/>
            <a:r>
              <a:rPr lang="en-US" smtClean="0"/>
              <a:t>Click to edit Master text styles</a:t>
            </a:r>
          </a:p>
        </p:txBody>
      </p:sp>
    </p:spTree>
    <p:extLst>
      <p:ext uri="{BB962C8B-B14F-4D97-AF65-F5344CB8AC3E}">
        <p14:creationId xmlns:p14="http://schemas.microsoft.com/office/powerpoint/2010/main" val="40307310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0"/>
            <a:ext cx="11149013" cy="1975927"/>
          </a:xfrm>
          <a:prstGeom prst="rect">
            <a:avLst/>
          </a:prstGeom>
        </p:spPr>
        <p:txBody>
          <a:bodyPr/>
          <a:lstStyle>
            <a:lvl1pPr marL="0" indent="0">
              <a:spcBef>
                <a:spcPts val="2396"/>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434" indent="0">
              <a:buNone/>
              <a:defRPr sz="2000">
                <a:gradFill>
                  <a:gsLst>
                    <a:gs pos="100000">
                      <a:schemeClr val="bg2"/>
                    </a:gs>
                    <a:gs pos="6000">
                      <a:schemeClr val="bg2"/>
                    </a:gs>
                  </a:gsLst>
                  <a:lin ang="5400000" scaled="0"/>
                </a:gradFill>
              </a:defRPr>
            </a:lvl3pPr>
            <a:lvl4pPr marL="456530" indent="0">
              <a:buNone/>
              <a:defRPr sz="2000">
                <a:gradFill>
                  <a:gsLst>
                    <a:gs pos="100000">
                      <a:schemeClr val="bg2"/>
                    </a:gs>
                    <a:gs pos="6000">
                      <a:schemeClr val="bg2"/>
                    </a:gs>
                  </a:gsLst>
                  <a:lin ang="5400000" scaled="0"/>
                </a:gradFill>
              </a:defRPr>
            </a:lvl4pPr>
            <a:lvl5pPr marL="692721"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456571779"/>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0"/>
            <a:ext cx="11149013" cy="1975927"/>
          </a:xfrm>
          <a:prstGeom prst="rect">
            <a:avLst/>
          </a:prstGeom>
        </p:spPr>
        <p:txBody>
          <a:bodyPr/>
          <a:lstStyle>
            <a:lvl1pPr marL="0" indent="0">
              <a:spcBef>
                <a:spcPts val="2396"/>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434" indent="0">
              <a:buNone/>
              <a:defRPr sz="2000">
                <a:gradFill>
                  <a:gsLst>
                    <a:gs pos="100000">
                      <a:schemeClr val="bg2"/>
                    </a:gs>
                    <a:gs pos="0">
                      <a:schemeClr val="bg2"/>
                    </a:gs>
                  </a:gsLst>
                  <a:lin ang="5400000" scaled="0"/>
                </a:gradFill>
              </a:defRPr>
            </a:lvl3pPr>
            <a:lvl4pPr marL="456530" indent="0">
              <a:buNone/>
              <a:defRPr sz="2000">
                <a:gradFill>
                  <a:gsLst>
                    <a:gs pos="100000">
                      <a:schemeClr val="bg2"/>
                    </a:gs>
                    <a:gs pos="0">
                      <a:schemeClr val="bg2"/>
                    </a:gs>
                  </a:gsLst>
                  <a:lin ang="5400000" scaled="0"/>
                </a:gradFill>
              </a:defRPr>
            </a:lvl4pPr>
            <a:lvl5pPr marL="692721"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44038"/>
          <a:stretch/>
        </p:blipFill>
        <p:spPr>
          <a:xfrm>
            <a:off x="11021439" y="6153596"/>
            <a:ext cx="651450" cy="548640"/>
          </a:xfrm>
          <a:prstGeom prst="rect">
            <a:avLst/>
          </a:prstGeom>
        </p:spPr>
      </p:pic>
    </p:spTree>
    <p:extLst>
      <p:ext uri="{BB962C8B-B14F-4D97-AF65-F5344CB8AC3E}">
        <p14:creationId xmlns:p14="http://schemas.microsoft.com/office/powerpoint/2010/main" val="2694417426"/>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ideo, &quot;special&quot; slides">
    <p:spTree>
      <p:nvGrpSpPr>
        <p:cNvPr id="1" name=""/>
        <p:cNvGrpSpPr/>
        <p:nvPr/>
      </p:nvGrpSpPr>
      <p:grpSpPr>
        <a:xfrm>
          <a:off x="0" y="0"/>
          <a:ext cx="0" cy="0"/>
          <a:chOff x="0" y="0"/>
          <a:chExt cx="0" cy="0"/>
        </a:xfrm>
      </p:grpSpPr>
      <p:sp>
        <p:nvSpPr>
          <p:cNvPr id="18"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Video</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grpSp>
        <p:nvGrpSpPr>
          <p:cNvPr id="25" name="Group 10"/>
          <p:cNvGrpSpPr>
            <a:grpSpLocks noChangeAspect="1"/>
          </p:cNvGrpSpPr>
          <p:nvPr userDrawn="1"/>
        </p:nvGrpSpPr>
        <p:grpSpPr bwMode="auto">
          <a:xfrm>
            <a:off x="1016000" y="3182938"/>
            <a:ext cx="2832100" cy="2832100"/>
            <a:chOff x="640" y="2005"/>
            <a:chExt cx="1784" cy="1784"/>
          </a:xfrm>
        </p:grpSpPr>
        <p:sp>
          <p:nvSpPr>
            <p:cNvPr id="26" name="AutoShape 9"/>
            <p:cNvSpPr>
              <a:spLocks noChangeAspect="1" noChangeArrowheads="1" noTextEdit="1"/>
            </p:cNvSpPr>
            <p:nvPr userDrawn="1"/>
          </p:nvSpPr>
          <p:spPr bwMode="auto">
            <a:xfrm>
              <a:off x="640" y="2005"/>
              <a:ext cx="1784" cy="1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7" name="Freeform 11"/>
            <p:cNvSpPr>
              <a:spLocks/>
            </p:cNvSpPr>
            <p:nvPr userDrawn="1"/>
          </p:nvSpPr>
          <p:spPr bwMode="auto">
            <a:xfrm>
              <a:off x="640" y="2005"/>
              <a:ext cx="1790" cy="1790"/>
            </a:xfrm>
            <a:custGeom>
              <a:avLst/>
              <a:gdLst>
                <a:gd name="T0" fmla="*/ 0 w 2975"/>
                <a:gd name="T1" fmla="*/ 2975 h 2975"/>
                <a:gd name="T2" fmla="*/ 0 w 2975"/>
                <a:gd name="T3" fmla="*/ 2975 h 2975"/>
                <a:gd name="T4" fmla="*/ 2975 w 2975"/>
                <a:gd name="T5" fmla="*/ 2975 h 2975"/>
                <a:gd name="T6" fmla="*/ 2975 w 2975"/>
                <a:gd name="T7" fmla="*/ 0 h 2975"/>
                <a:gd name="T8" fmla="*/ 0 w 2975"/>
                <a:gd name="T9" fmla="*/ 0 h 2975"/>
                <a:gd name="T10" fmla="*/ 0 w 2975"/>
                <a:gd name="T11" fmla="*/ 2975 h 2975"/>
              </a:gdLst>
              <a:ahLst/>
              <a:cxnLst>
                <a:cxn ang="0">
                  <a:pos x="T0" y="T1"/>
                </a:cxn>
                <a:cxn ang="0">
                  <a:pos x="T2" y="T3"/>
                </a:cxn>
                <a:cxn ang="0">
                  <a:pos x="T4" y="T5"/>
                </a:cxn>
                <a:cxn ang="0">
                  <a:pos x="T6" y="T7"/>
                </a:cxn>
                <a:cxn ang="0">
                  <a:pos x="T8" y="T9"/>
                </a:cxn>
                <a:cxn ang="0">
                  <a:pos x="T10" y="T11"/>
                </a:cxn>
              </a:cxnLst>
              <a:rect l="0" t="0" r="r" b="b"/>
              <a:pathLst>
                <a:path w="2975" h="2975">
                  <a:moveTo>
                    <a:pt x="0" y="2975"/>
                  </a:moveTo>
                  <a:lnTo>
                    <a:pt x="0" y="2975"/>
                  </a:lnTo>
                  <a:lnTo>
                    <a:pt x="2975" y="2975"/>
                  </a:lnTo>
                  <a:lnTo>
                    <a:pt x="2975" y="0"/>
                  </a:lnTo>
                  <a:lnTo>
                    <a:pt x="0" y="0"/>
                  </a:lnTo>
                  <a:lnTo>
                    <a:pt x="0" y="2975"/>
                  </a:lnTo>
                  <a:close/>
                </a:path>
              </a:pathLst>
            </a:custGeom>
            <a:solidFill>
              <a:srgbClr val="F26A3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28" name="Freeform 12"/>
            <p:cNvSpPr>
              <a:spLocks/>
            </p:cNvSpPr>
            <p:nvPr userDrawn="1"/>
          </p:nvSpPr>
          <p:spPr bwMode="auto">
            <a:xfrm>
              <a:off x="892" y="2262"/>
              <a:ext cx="1270" cy="1270"/>
            </a:xfrm>
            <a:custGeom>
              <a:avLst/>
              <a:gdLst>
                <a:gd name="T0" fmla="*/ 2111 w 2111"/>
                <a:gd name="T1" fmla="*/ 1056 h 2111"/>
                <a:gd name="T2" fmla="*/ 2111 w 2111"/>
                <a:gd name="T3" fmla="*/ 1056 h 2111"/>
                <a:gd name="T4" fmla="*/ 1055 w 2111"/>
                <a:gd name="T5" fmla="*/ 2111 h 2111"/>
                <a:gd name="T6" fmla="*/ 0 w 2111"/>
                <a:gd name="T7" fmla="*/ 1056 h 2111"/>
                <a:gd name="T8" fmla="*/ 1055 w 2111"/>
                <a:gd name="T9" fmla="*/ 0 h 2111"/>
                <a:gd name="T10" fmla="*/ 2111 w 2111"/>
                <a:gd name="T11" fmla="*/ 1056 h 2111"/>
                <a:gd name="T12" fmla="*/ 2111 w 2111"/>
                <a:gd name="T13" fmla="*/ 1056 h 2111"/>
              </a:gdLst>
              <a:ahLst/>
              <a:cxnLst>
                <a:cxn ang="0">
                  <a:pos x="T0" y="T1"/>
                </a:cxn>
                <a:cxn ang="0">
                  <a:pos x="T2" y="T3"/>
                </a:cxn>
                <a:cxn ang="0">
                  <a:pos x="T4" y="T5"/>
                </a:cxn>
                <a:cxn ang="0">
                  <a:pos x="T6" y="T7"/>
                </a:cxn>
                <a:cxn ang="0">
                  <a:pos x="T8" y="T9"/>
                </a:cxn>
                <a:cxn ang="0">
                  <a:pos x="T10" y="T11"/>
                </a:cxn>
                <a:cxn ang="0">
                  <a:pos x="T12" y="T13"/>
                </a:cxn>
              </a:cxnLst>
              <a:rect l="0" t="0" r="r" b="b"/>
              <a:pathLst>
                <a:path w="2111" h="2111">
                  <a:moveTo>
                    <a:pt x="2111" y="1056"/>
                  </a:moveTo>
                  <a:lnTo>
                    <a:pt x="2111" y="1056"/>
                  </a:lnTo>
                  <a:cubicBezTo>
                    <a:pt x="2111" y="1639"/>
                    <a:pt x="1638" y="2111"/>
                    <a:pt x="1055" y="2111"/>
                  </a:cubicBezTo>
                  <a:cubicBezTo>
                    <a:pt x="472" y="2111"/>
                    <a:pt x="0" y="1639"/>
                    <a:pt x="0" y="1056"/>
                  </a:cubicBezTo>
                  <a:cubicBezTo>
                    <a:pt x="0" y="473"/>
                    <a:pt x="472" y="0"/>
                    <a:pt x="1055" y="0"/>
                  </a:cubicBezTo>
                  <a:cubicBezTo>
                    <a:pt x="1638" y="0"/>
                    <a:pt x="2111" y="473"/>
                    <a:pt x="2111" y="1056"/>
                  </a:cubicBezTo>
                  <a:lnTo>
                    <a:pt x="2111" y="1056"/>
                  </a:lnTo>
                  <a:close/>
                </a:path>
              </a:pathLst>
            </a:custGeom>
            <a:noFill/>
            <a:ln w="762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29" name="Freeform 13"/>
            <p:cNvSpPr>
              <a:spLocks/>
            </p:cNvSpPr>
            <p:nvPr userDrawn="1"/>
          </p:nvSpPr>
          <p:spPr bwMode="auto">
            <a:xfrm>
              <a:off x="1373" y="2560"/>
              <a:ext cx="505" cy="674"/>
            </a:xfrm>
            <a:custGeom>
              <a:avLst/>
              <a:gdLst>
                <a:gd name="T0" fmla="*/ 839 w 839"/>
                <a:gd name="T1" fmla="*/ 560 h 1119"/>
                <a:gd name="T2" fmla="*/ 839 w 839"/>
                <a:gd name="T3" fmla="*/ 560 h 1119"/>
                <a:gd name="T4" fmla="*/ 0 w 839"/>
                <a:gd name="T5" fmla="*/ 1119 h 1119"/>
                <a:gd name="T6" fmla="*/ 0 w 839"/>
                <a:gd name="T7" fmla="*/ 0 h 1119"/>
                <a:gd name="T8" fmla="*/ 839 w 839"/>
                <a:gd name="T9" fmla="*/ 560 h 1119"/>
              </a:gdLst>
              <a:ahLst/>
              <a:cxnLst>
                <a:cxn ang="0">
                  <a:pos x="T0" y="T1"/>
                </a:cxn>
                <a:cxn ang="0">
                  <a:pos x="T2" y="T3"/>
                </a:cxn>
                <a:cxn ang="0">
                  <a:pos x="T4" y="T5"/>
                </a:cxn>
                <a:cxn ang="0">
                  <a:pos x="T6" y="T7"/>
                </a:cxn>
                <a:cxn ang="0">
                  <a:pos x="T8" y="T9"/>
                </a:cxn>
              </a:cxnLst>
              <a:rect l="0" t="0" r="r" b="b"/>
              <a:pathLst>
                <a:path w="839" h="1119">
                  <a:moveTo>
                    <a:pt x="839" y="560"/>
                  </a:moveTo>
                  <a:lnTo>
                    <a:pt x="839" y="560"/>
                  </a:lnTo>
                  <a:lnTo>
                    <a:pt x="0" y="1119"/>
                  </a:lnTo>
                  <a:lnTo>
                    <a:pt x="0" y="0"/>
                  </a:lnTo>
                  <a:lnTo>
                    <a:pt x="839" y="56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5"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6"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888345443"/>
      </p:ext>
    </p:extLst>
  </p:cSld>
  <p:clrMapOvr>
    <a:masterClrMapping/>
  </p:clrMapOvr>
  <p:transition spd="slow">
    <p:push/>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2"/>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43636"/>
          </a:xfrm>
          <a:prstGeom prst="rect">
            <a:avLst/>
          </a:prstGeom>
        </p:spPr>
        <p:txBody>
          <a:bodyPr/>
          <a:lstStyle>
            <a:lvl1pPr marL="283747" indent="-283747">
              <a:buFont typeface="Wingdings" pitchFamily="2" charset="2"/>
              <a:buChar char=""/>
              <a:defRPr sz="4000"/>
            </a:lvl1pPr>
            <a:lvl2pPr marL="516767" indent="-233021">
              <a:buFont typeface="Wingdings" pitchFamily="2" charset="2"/>
              <a:buChar char=""/>
              <a:defRPr>
                <a:latin typeface="+mn-lt"/>
              </a:defRPr>
            </a:lvl2pPr>
            <a:lvl3pPr marL="740275" indent="-223510">
              <a:buFont typeface="Wingdings" pitchFamily="2" charset="2"/>
              <a:buChar char=""/>
              <a:tabLst/>
              <a:defRPr>
                <a:latin typeface="+mn-lt"/>
              </a:defRPr>
            </a:lvl3pPr>
            <a:lvl4pPr marL="913058" indent="-172784">
              <a:buFont typeface="Wingdings" pitchFamily="2" charset="2"/>
              <a:buChar char=""/>
              <a:defRPr>
                <a:latin typeface="+mn-lt"/>
              </a:defRPr>
            </a:lvl4pPr>
            <a:lvl5pPr marL="1085843" indent="-172784">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664187997"/>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1"/>
            <a:ext cx="5394960" cy="2462213"/>
          </a:xfrm>
        </p:spPr>
        <p:txBody>
          <a:bodyPr/>
          <a:lstStyle>
            <a:lvl1pPr marL="0" indent="0">
              <a:spcBef>
                <a:spcPts val="1198"/>
              </a:spcBef>
              <a:buNone/>
              <a:defRPr sz="4000">
                <a:gradFill>
                  <a:gsLst>
                    <a:gs pos="100000">
                      <a:schemeClr val="tx2"/>
                    </a:gs>
                    <a:gs pos="0">
                      <a:schemeClr val="tx2"/>
                    </a:gs>
                  </a:gsLst>
                  <a:lin ang="5400000" scaled="0"/>
                </a:gradFill>
                <a:latin typeface="+mj-lt"/>
              </a:defRPr>
            </a:lvl1pPr>
            <a:lvl2pPr marL="0" indent="0">
              <a:buNone/>
              <a:defRPr sz="2000"/>
            </a:lvl2pPr>
            <a:lvl3pPr marL="233021" indent="0">
              <a:buNone/>
              <a:defRPr sz="2000"/>
            </a:lvl3pPr>
            <a:lvl4pPr marL="456530" indent="0">
              <a:buNone/>
              <a:defRPr sz="2000"/>
            </a:lvl4pPr>
            <a:lvl5pPr marL="692721"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1"/>
            <a:ext cx="5394960" cy="2462213"/>
          </a:xfrm>
        </p:spPr>
        <p:txBody>
          <a:bodyPr/>
          <a:lstStyle>
            <a:lvl1pPr marL="0" indent="0">
              <a:spcBef>
                <a:spcPts val="1198"/>
              </a:spcBef>
              <a:buNone/>
              <a:defRPr lang="en-US" sz="4000" kern="1200" spc="-71" baseline="0" dirty="0" smtClean="0">
                <a:gradFill>
                  <a:gsLst>
                    <a:gs pos="100000">
                      <a:schemeClr val="tx2"/>
                    </a:gs>
                    <a:gs pos="0">
                      <a:schemeClr val="tx2"/>
                    </a:gs>
                  </a:gsLst>
                  <a:lin ang="5400000" scaled="0"/>
                </a:gradFill>
                <a:latin typeface="+mj-lt"/>
                <a:ea typeface="+mn-ea"/>
                <a:cs typeface="+mn-cs"/>
              </a:defRPr>
            </a:lvl1pPr>
            <a:lvl2pPr marL="317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2pPr>
            <a:lvl3pPr marL="23302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3pPr>
            <a:lvl4pPr marL="459699"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4pPr>
            <a:lvl5pPr marL="686380"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a:gradFill>
                  <a:gsLst>
                    <a:gs pos="1250">
                      <a:schemeClr val="bg2"/>
                    </a:gs>
                    <a:gs pos="100000">
                      <a:schemeClr val="bg2"/>
                    </a:gs>
                  </a:gsLst>
                  <a:lin ang="5400000" scaled="0"/>
                </a:gradFill>
                <a:latin typeface="+mn-lt"/>
                <a:ea typeface="+mn-ea"/>
                <a:cs typeface="+mn-cs"/>
              </a:defRPr>
            </a:lvl5pPr>
          </a:lstStyle>
          <a:p>
            <a:pPr marL="0" marR="0" lvl="0"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281590978"/>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1"/>
            <a:ext cx="5394960" cy="2462213"/>
          </a:xfrm>
        </p:spPr>
        <p:txBody>
          <a:bodyPr/>
          <a:lstStyle>
            <a:lvl1pPr marL="0" indent="0">
              <a:spcBef>
                <a:spcPts val="1198"/>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021" indent="0">
              <a:buNone/>
              <a:defRPr sz="2000">
                <a:gradFill>
                  <a:gsLst>
                    <a:gs pos="1000">
                      <a:schemeClr val="bg2"/>
                    </a:gs>
                    <a:gs pos="98000">
                      <a:schemeClr val="bg2"/>
                    </a:gs>
                  </a:gsLst>
                  <a:lin ang="5400000" scaled="0"/>
                </a:gradFill>
              </a:defRPr>
            </a:lvl3pPr>
            <a:lvl4pPr marL="456530" indent="0">
              <a:buNone/>
              <a:defRPr sz="2000">
                <a:gradFill>
                  <a:gsLst>
                    <a:gs pos="1000">
                      <a:schemeClr val="bg2"/>
                    </a:gs>
                    <a:gs pos="98000">
                      <a:schemeClr val="bg2"/>
                    </a:gs>
                  </a:gsLst>
                  <a:lin ang="5400000" scaled="0"/>
                </a:gradFill>
              </a:defRPr>
            </a:lvl4pPr>
            <a:lvl5pPr marL="692721"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1"/>
            <a:ext cx="5394960" cy="2462213"/>
          </a:xfrm>
        </p:spPr>
        <p:txBody>
          <a:bodyPr/>
          <a:lstStyle>
            <a:lvl1pPr marL="0" indent="0">
              <a:spcBef>
                <a:spcPts val="1198"/>
              </a:spcBef>
              <a:buNone/>
              <a:defRPr lang="en-US" sz="4000" kern="1200" spc="-71" baseline="0" dirty="0" smtClean="0">
                <a:gradFill>
                  <a:gsLst>
                    <a:gs pos="1000">
                      <a:schemeClr val="bg2"/>
                    </a:gs>
                    <a:gs pos="98000">
                      <a:schemeClr val="bg2"/>
                    </a:gs>
                  </a:gsLst>
                  <a:lin ang="5400000" scaled="0"/>
                </a:gradFill>
                <a:latin typeface="+mj-lt"/>
                <a:ea typeface="+mn-ea"/>
                <a:cs typeface="+mn-cs"/>
              </a:defRPr>
            </a:lvl1pPr>
            <a:lvl2pPr marL="317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2pPr>
            <a:lvl3pPr marL="23302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3pPr>
            <a:lvl4pPr marL="459699"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4pPr>
            <a:lvl5pPr marL="686380"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a:gradFill>
                  <a:gsLst>
                    <a:gs pos="1000">
                      <a:schemeClr val="bg2"/>
                    </a:gs>
                    <a:gs pos="98000">
                      <a:schemeClr val="bg2"/>
                    </a:gs>
                  </a:gsLst>
                  <a:lin ang="5400000" scaled="0"/>
                </a:gradFill>
                <a:latin typeface="+mn-lt"/>
                <a:ea typeface="+mn-ea"/>
                <a:cs typeface="+mn-cs"/>
              </a:defRPr>
            </a:lvl5pPr>
          </a:lstStyle>
          <a:p>
            <a:pPr marL="0" marR="0" lvl="0"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768548309"/>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1" y="1447801"/>
            <a:ext cx="5394960" cy="2351413"/>
          </a:xfrm>
        </p:spPr>
        <p:txBody>
          <a:bodyPr>
            <a:spAutoFit/>
          </a:bodyPr>
          <a:lstStyle>
            <a:lvl1pPr marL="291671" indent="-291671">
              <a:spcBef>
                <a:spcPts val="1198"/>
              </a:spcBef>
              <a:buClr>
                <a:schemeClr val="bg2"/>
              </a:buClr>
              <a:buSzPct val="100000"/>
              <a:buFont typeface="Wingdings" pitchFamily="2" charset="2"/>
              <a:buChar char=""/>
              <a:defRPr lang="en-US" sz="3600" kern="1200" spc="-71" baseline="0" dirty="0" smtClean="0">
                <a:gradFill>
                  <a:gsLst>
                    <a:gs pos="1250">
                      <a:schemeClr val="bg2"/>
                    </a:gs>
                    <a:gs pos="100000">
                      <a:schemeClr val="bg2"/>
                    </a:gs>
                  </a:gsLst>
                  <a:lin ang="5400000" scaled="0"/>
                </a:gradFill>
                <a:latin typeface="+mj-lt"/>
                <a:ea typeface="+mn-ea"/>
                <a:cs typeface="+mn-cs"/>
              </a:defRPr>
            </a:lvl1pPr>
            <a:lvl2pPr marL="519936" indent="-228265">
              <a:defRPr sz="2000"/>
            </a:lvl2pPr>
            <a:lvl3pPr marL="684795" indent="-164858">
              <a:tabLst/>
              <a:defRPr sz="2000"/>
            </a:lvl3pPr>
            <a:lvl4pPr marL="862333" indent="-177539">
              <a:defRPr/>
            </a:lvl4pPr>
            <a:lvl5pPr marL="1027191" indent="-164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2"/>
            <a:ext cx="5394960" cy="2720745"/>
          </a:xfrm>
        </p:spPr>
        <p:txBody>
          <a:bodyPr>
            <a:spAutoFit/>
          </a:bodyPr>
          <a:lstStyle>
            <a:lvl1pPr marL="339227" indent="-339227">
              <a:spcBef>
                <a:spcPts val="1198"/>
              </a:spcBef>
              <a:buClr>
                <a:schemeClr val="bg2"/>
              </a:buClr>
              <a:buFont typeface="Arial" pitchFamily="34" charset="0"/>
              <a:buChar char="•"/>
              <a:defRPr lang="en-US" sz="3600" kern="1200" spc="-71" baseline="0" dirty="0" smtClean="0">
                <a:gradFill>
                  <a:gsLst>
                    <a:gs pos="1250">
                      <a:schemeClr val="bg2"/>
                    </a:gs>
                    <a:gs pos="100000">
                      <a:schemeClr val="bg2"/>
                    </a:gs>
                  </a:gsLst>
                  <a:lin ang="5400000" scaled="0"/>
                </a:gradFill>
                <a:latin typeface="+mj-lt"/>
                <a:ea typeface="+mn-ea"/>
                <a:cs typeface="+mn-cs"/>
              </a:defRPr>
            </a:lvl1pPr>
            <a:lvl2pPr marL="634069" indent="-342397">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2333" indent="-342397">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7191" indent="-342397">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4731" indent="-342397">
              <a:defRPr lang="en-US" sz="2000" kern="1200" spc="0" baseline="0" dirty="0">
                <a:gradFill>
                  <a:gsLst>
                    <a:gs pos="1250">
                      <a:schemeClr val="bg2"/>
                    </a:gs>
                    <a:gs pos="100000">
                      <a:schemeClr val="bg2"/>
                    </a:gs>
                  </a:gsLst>
                  <a:lin ang="5400000" scaled="0"/>
                </a:gradFill>
                <a:latin typeface="+mn-lt"/>
                <a:ea typeface="+mn-ea"/>
                <a:cs typeface="+mn-cs"/>
              </a:defRPr>
            </a:lvl5pPr>
          </a:lstStyle>
          <a:p>
            <a:pPr marL="291671" marR="0" lvl="0"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Click to edit Master text styles</a:t>
            </a:r>
          </a:p>
          <a:p>
            <a:pPr marL="291671" marR="0" lvl="1"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Second level</a:t>
            </a:r>
          </a:p>
          <a:p>
            <a:pPr marL="291671" marR="0" lvl="2"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Third level</a:t>
            </a:r>
          </a:p>
          <a:p>
            <a:pPr marL="291671" marR="0" lvl="3"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Fourth level</a:t>
            </a:r>
          </a:p>
          <a:p>
            <a:pPr marL="291671" marR="0" lvl="4"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0"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795370496"/>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2"/>
            <a:ext cx="5433532"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7"/>
            <a:ext cx="5484741" cy="332399"/>
          </a:xfrm>
          <a:prstGeom prst="rect">
            <a:avLst/>
          </a:prstGeom>
        </p:spPr>
        <p:txBody>
          <a:bodyPr>
            <a:noAutofit/>
          </a:bodyPr>
          <a:lstStyle>
            <a:lvl1pPr marL="0" indent="0">
              <a:spcBef>
                <a:spcPts val="1198"/>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633215227"/>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1"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4"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913704816"/>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2"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1"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6"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818710616"/>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3"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7"/>
            <a:ext cx="5484741" cy="332399"/>
          </a:xfrm>
          <a:prstGeom prst="rect">
            <a:avLst/>
          </a:prstGeom>
        </p:spPr>
        <p:txBody>
          <a:bodyPr>
            <a:noAutofit/>
          </a:bodyPr>
          <a:lstStyle>
            <a:lvl1pPr marL="0" indent="0">
              <a:spcBef>
                <a:spcPts val="1198"/>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864790046"/>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creen grabs">
    <p:spTree>
      <p:nvGrpSpPr>
        <p:cNvPr id="1" name=""/>
        <p:cNvGrpSpPr/>
        <p:nvPr/>
      </p:nvGrpSpPr>
      <p:grpSpPr>
        <a:xfrm>
          <a:off x="0" y="0"/>
          <a:ext cx="0" cy="0"/>
          <a:chOff x="0" y="0"/>
          <a:chExt cx="0" cy="0"/>
        </a:xfrm>
      </p:grpSpPr>
      <p:sp>
        <p:nvSpPr>
          <p:cNvPr id="2" name="Rectangle 1"/>
          <p:cNvSpPr/>
          <p:nvPr userDrawn="1"/>
        </p:nvSpPr>
        <p:spPr bwMode="white">
          <a:xfrm>
            <a:off x="-1" y="0"/>
            <a:ext cx="442742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265" y="1069242"/>
            <a:ext cx="3692928" cy="2517107"/>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4696140" y="1115402"/>
            <a:ext cx="5484741" cy="332399"/>
          </a:xfrm>
          <a:prstGeom prst="rect">
            <a:avLst/>
          </a:prstGeom>
        </p:spPr>
        <p:txBody>
          <a:bodyPr>
            <a:noAutofit/>
          </a:bodyPr>
          <a:lstStyle>
            <a:lvl1pPr marL="0" indent="0">
              <a:spcBef>
                <a:spcPts val="1198"/>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dirty="0" smtClean="0"/>
              <a:t>Click to edit Master text styles</a:t>
            </a:r>
          </a:p>
        </p:txBody>
      </p:sp>
      <p:sp>
        <p:nvSpPr>
          <p:cNvPr id="11"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2"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3" name="Rectangle 12"/>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492805073"/>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701"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4"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9462507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er, &quot;special&quot; slides">
    <p:spTree>
      <p:nvGrpSpPr>
        <p:cNvPr id="1" name=""/>
        <p:cNvGrpSpPr/>
        <p:nvPr/>
      </p:nvGrpSpPr>
      <p:grpSpPr>
        <a:xfrm>
          <a:off x="0" y="0"/>
          <a:ext cx="0" cy="0"/>
          <a:chOff x="0" y="0"/>
          <a:chExt cx="0" cy="0"/>
        </a:xfrm>
      </p:grpSpPr>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rgbClr val="87858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8"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itle Tile"/>
          <p:cNvSpPr/>
          <p:nvPr userDrawn="1"/>
        </p:nvSpPr>
        <p:spPr bwMode="auto">
          <a:xfrm>
            <a:off x="4010026" y="3187135"/>
            <a:ext cx="7162800" cy="2841131"/>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Customer</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grpSp>
        <p:nvGrpSpPr>
          <p:cNvPr id="8" name="Group 4"/>
          <p:cNvGrpSpPr>
            <a:grpSpLocks noChangeAspect="1"/>
          </p:cNvGrpSpPr>
          <p:nvPr userDrawn="1"/>
        </p:nvGrpSpPr>
        <p:grpSpPr bwMode="auto">
          <a:xfrm>
            <a:off x="1008063" y="3187700"/>
            <a:ext cx="2844800" cy="2824163"/>
            <a:chOff x="635" y="2008"/>
            <a:chExt cx="1792" cy="1779"/>
          </a:xfrm>
        </p:grpSpPr>
        <p:sp>
          <p:nvSpPr>
            <p:cNvPr id="12" name="AutoShape 3"/>
            <p:cNvSpPr>
              <a:spLocks noChangeAspect="1" noChangeArrowheads="1" noTextEdit="1"/>
            </p:cNvSpPr>
            <p:nvPr userDrawn="1"/>
          </p:nvSpPr>
          <p:spPr bwMode="auto">
            <a:xfrm>
              <a:off x="635" y="2008"/>
              <a:ext cx="1792" cy="177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6" name="Freeform 5"/>
            <p:cNvSpPr>
              <a:spLocks/>
            </p:cNvSpPr>
            <p:nvPr userDrawn="1"/>
          </p:nvSpPr>
          <p:spPr bwMode="auto">
            <a:xfrm>
              <a:off x="635" y="1999"/>
              <a:ext cx="1818" cy="1805"/>
            </a:xfrm>
            <a:custGeom>
              <a:avLst/>
              <a:gdLst>
                <a:gd name="T0" fmla="*/ 0 w 1032"/>
                <a:gd name="T1" fmla="*/ 1032 h 1032"/>
                <a:gd name="T2" fmla="*/ 0 w 1032"/>
                <a:gd name="T3" fmla="*/ 1032 h 1032"/>
                <a:gd name="T4" fmla="*/ 1032 w 1032"/>
                <a:gd name="T5" fmla="*/ 1032 h 1032"/>
                <a:gd name="T6" fmla="*/ 1032 w 1032"/>
                <a:gd name="T7" fmla="*/ 0 h 1032"/>
                <a:gd name="T8" fmla="*/ 0 w 1032"/>
                <a:gd name="T9" fmla="*/ 0 h 1032"/>
                <a:gd name="T10" fmla="*/ 0 w 1032"/>
                <a:gd name="T11" fmla="*/ 1032 h 1032"/>
              </a:gdLst>
              <a:ahLst/>
              <a:cxnLst>
                <a:cxn ang="0">
                  <a:pos x="T0" y="T1"/>
                </a:cxn>
                <a:cxn ang="0">
                  <a:pos x="T2" y="T3"/>
                </a:cxn>
                <a:cxn ang="0">
                  <a:pos x="T4" y="T5"/>
                </a:cxn>
                <a:cxn ang="0">
                  <a:pos x="T6" y="T7"/>
                </a:cxn>
                <a:cxn ang="0">
                  <a:pos x="T8" y="T9"/>
                </a:cxn>
                <a:cxn ang="0">
                  <a:pos x="T10" y="T11"/>
                </a:cxn>
              </a:cxnLst>
              <a:rect l="0" t="0" r="r" b="b"/>
              <a:pathLst>
                <a:path w="1032" h="1032">
                  <a:moveTo>
                    <a:pt x="0" y="1032"/>
                  </a:moveTo>
                  <a:lnTo>
                    <a:pt x="0" y="1032"/>
                  </a:lnTo>
                  <a:lnTo>
                    <a:pt x="1032" y="1032"/>
                  </a:lnTo>
                  <a:lnTo>
                    <a:pt x="1032" y="0"/>
                  </a:lnTo>
                  <a:lnTo>
                    <a:pt x="0" y="0"/>
                  </a:lnTo>
                  <a:lnTo>
                    <a:pt x="0" y="1032"/>
                  </a:lnTo>
                  <a:close/>
                </a:path>
              </a:pathLst>
            </a:custGeom>
            <a:solidFill>
              <a:srgbClr val="F768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9" name="Freeform 6"/>
            <p:cNvSpPr>
              <a:spLocks noEditPoints="1"/>
            </p:cNvSpPr>
            <p:nvPr userDrawn="1"/>
          </p:nvSpPr>
          <p:spPr bwMode="auto">
            <a:xfrm>
              <a:off x="1003" y="2379"/>
              <a:ext cx="1101" cy="1100"/>
            </a:xfrm>
            <a:custGeom>
              <a:avLst/>
              <a:gdLst>
                <a:gd name="T0" fmla="*/ 603 w 625"/>
                <a:gd name="T1" fmla="*/ 503 h 629"/>
                <a:gd name="T2" fmla="*/ 603 w 625"/>
                <a:gd name="T3" fmla="*/ 503 h 629"/>
                <a:gd name="T4" fmla="*/ 210 w 625"/>
                <a:gd name="T5" fmla="*/ 503 h 629"/>
                <a:gd name="T6" fmla="*/ 199 w 625"/>
                <a:gd name="T7" fmla="*/ 514 h 629"/>
                <a:gd name="T8" fmla="*/ 199 w 625"/>
                <a:gd name="T9" fmla="*/ 590 h 629"/>
                <a:gd name="T10" fmla="*/ 117 w 625"/>
                <a:gd name="T11" fmla="*/ 506 h 629"/>
                <a:gd name="T12" fmla="*/ 109 w 625"/>
                <a:gd name="T13" fmla="*/ 503 h 629"/>
                <a:gd name="T14" fmla="*/ 23 w 625"/>
                <a:gd name="T15" fmla="*/ 503 h 629"/>
                <a:gd name="T16" fmla="*/ 23 w 625"/>
                <a:gd name="T17" fmla="*/ 22 h 629"/>
                <a:gd name="T18" fmla="*/ 603 w 625"/>
                <a:gd name="T19" fmla="*/ 22 h 629"/>
                <a:gd name="T20" fmla="*/ 603 w 625"/>
                <a:gd name="T21" fmla="*/ 503 h 629"/>
                <a:gd name="T22" fmla="*/ 614 w 625"/>
                <a:gd name="T23" fmla="*/ 0 h 629"/>
                <a:gd name="T24" fmla="*/ 614 w 625"/>
                <a:gd name="T25" fmla="*/ 0 h 629"/>
                <a:gd name="T26" fmla="*/ 12 w 625"/>
                <a:gd name="T27" fmla="*/ 0 h 629"/>
                <a:gd name="T28" fmla="*/ 0 w 625"/>
                <a:gd name="T29" fmla="*/ 11 h 629"/>
                <a:gd name="T30" fmla="*/ 0 w 625"/>
                <a:gd name="T31" fmla="*/ 514 h 629"/>
                <a:gd name="T32" fmla="*/ 12 w 625"/>
                <a:gd name="T33" fmla="*/ 525 h 629"/>
                <a:gd name="T34" fmla="*/ 104 w 625"/>
                <a:gd name="T35" fmla="*/ 525 h 629"/>
                <a:gd name="T36" fmla="*/ 202 w 625"/>
                <a:gd name="T37" fmla="*/ 625 h 629"/>
                <a:gd name="T38" fmla="*/ 210 w 625"/>
                <a:gd name="T39" fmla="*/ 629 h 629"/>
                <a:gd name="T40" fmla="*/ 214 w 625"/>
                <a:gd name="T41" fmla="*/ 628 h 629"/>
                <a:gd name="T42" fmla="*/ 221 w 625"/>
                <a:gd name="T43" fmla="*/ 617 h 629"/>
                <a:gd name="T44" fmla="*/ 221 w 625"/>
                <a:gd name="T45" fmla="*/ 525 h 629"/>
                <a:gd name="T46" fmla="*/ 614 w 625"/>
                <a:gd name="T47" fmla="*/ 525 h 629"/>
                <a:gd name="T48" fmla="*/ 625 w 625"/>
                <a:gd name="T49" fmla="*/ 514 h 629"/>
                <a:gd name="T50" fmla="*/ 625 w 625"/>
                <a:gd name="T51" fmla="*/ 11 h 629"/>
                <a:gd name="T52" fmla="*/ 614 w 625"/>
                <a:gd name="T53"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25" h="629">
                  <a:moveTo>
                    <a:pt x="603" y="503"/>
                  </a:moveTo>
                  <a:lnTo>
                    <a:pt x="603" y="503"/>
                  </a:lnTo>
                  <a:lnTo>
                    <a:pt x="210" y="503"/>
                  </a:lnTo>
                  <a:cubicBezTo>
                    <a:pt x="204" y="503"/>
                    <a:pt x="199" y="508"/>
                    <a:pt x="199" y="514"/>
                  </a:cubicBezTo>
                  <a:lnTo>
                    <a:pt x="199" y="590"/>
                  </a:lnTo>
                  <a:lnTo>
                    <a:pt x="117" y="506"/>
                  </a:lnTo>
                  <a:lnTo>
                    <a:pt x="109" y="503"/>
                  </a:lnTo>
                  <a:lnTo>
                    <a:pt x="23" y="503"/>
                  </a:lnTo>
                  <a:lnTo>
                    <a:pt x="23" y="22"/>
                  </a:lnTo>
                  <a:lnTo>
                    <a:pt x="603" y="22"/>
                  </a:lnTo>
                  <a:lnTo>
                    <a:pt x="603" y="503"/>
                  </a:lnTo>
                  <a:close/>
                  <a:moveTo>
                    <a:pt x="614" y="0"/>
                  </a:moveTo>
                  <a:lnTo>
                    <a:pt x="614" y="0"/>
                  </a:lnTo>
                  <a:lnTo>
                    <a:pt x="12" y="0"/>
                  </a:lnTo>
                  <a:cubicBezTo>
                    <a:pt x="6" y="0"/>
                    <a:pt x="0" y="5"/>
                    <a:pt x="0" y="11"/>
                  </a:cubicBezTo>
                  <a:lnTo>
                    <a:pt x="0" y="514"/>
                  </a:lnTo>
                  <a:cubicBezTo>
                    <a:pt x="0" y="520"/>
                    <a:pt x="6" y="525"/>
                    <a:pt x="12" y="525"/>
                  </a:cubicBezTo>
                  <a:lnTo>
                    <a:pt x="104" y="525"/>
                  </a:lnTo>
                  <a:lnTo>
                    <a:pt x="202" y="625"/>
                  </a:lnTo>
                  <a:lnTo>
                    <a:pt x="210" y="629"/>
                  </a:lnTo>
                  <a:lnTo>
                    <a:pt x="214" y="628"/>
                  </a:lnTo>
                  <a:cubicBezTo>
                    <a:pt x="219" y="626"/>
                    <a:pt x="221" y="622"/>
                    <a:pt x="221" y="617"/>
                  </a:cubicBezTo>
                  <a:lnTo>
                    <a:pt x="221" y="525"/>
                  </a:lnTo>
                  <a:lnTo>
                    <a:pt x="614" y="525"/>
                  </a:lnTo>
                  <a:cubicBezTo>
                    <a:pt x="621" y="525"/>
                    <a:pt x="625" y="520"/>
                    <a:pt x="625" y="514"/>
                  </a:cubicBezTo>
                  <a:lnTo>
                    <a:pt x="625" y="11"/>
                  </a:lnTo>
                  <a:cubicBezTo>
                    <a:pt x="625" y="5"/>
                    <a:pt x="621" y="0"/>
                    <a:pt x="614"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5"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7"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457423112"/>
      </p:ext>
    </p:extLst>
  </p:cSld>
  <p:clrMapOvr>
    <a:masterClrMapping/>
  </p:clrMapOvr>
  <p:transition spd="slow">
    <p:push/>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4" y="0"/>
            <a:ext cx="6221412"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2"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1"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2960429756"/>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5"/>
            <a:ext cx="11152189"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0" y="4343402"/>
            <a:ext cx="11152189"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376693359"/>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5"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3" name="Rectangle 2"/>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9641308"/>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5279212"/>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1"/>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19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9" y="1447801"/>
            <a:ext cx="11152189"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22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224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734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877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61659229"/>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1"/>
            <a:ext cx="11152189"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3" y="1447799"/>
            <a:ext cx="11149013" cy="2043636"/>
          </a:xfrm>
          <a:prstGeom prst="rect">
            <a:avLst/>
          </a:prstGeom>
        </p:spPr>
        <p:txBody>
          <a:bodyPr/>
          <a:lstStyle>
            <a:lvl1pPr marL="342397" indent="-3423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727" indent="-28533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3058" indent="-28533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1323" indent="-22826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9588" indent="-22826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3" y="6238877"/>
            <a:ext cx="12188826" cy="619125"/>
          </a:xfrm>
          <a:prstGeom prst="rect">
            <a:avLst/>
          </a:prstGeom>
          <a:solidFill>
            <a:srgbClr val="FFFF99"/>
          </a:solidFill>
        </p:spPr>
        <p:txBody>
          <a:bodyPr wrap="square" lIns="152171" tIns="76085" rIns="152171" bIns="76085" anchor="b" anchorCtr="0">
            <a:noAutofit/>
          </a:bodyPr>
          <a:lstStyle>
            <a:lvl1pPr algn="r">
              <a:buFont typeface="Arial" pitchFamily="34" charset="0"/>
              <a:buNone/>
              <a:defRPr sz="36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579873768"/>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Divider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10508805" y="6153596"/>
            <a:ext cx="1164083" cy="548640"/>
          </a:xfrm>
          <a:prstGeom prst="rect">
            <a:avLst/>
          </a:prstGeom>
        </p:spPr>
      </p:pic>
      <p:sp>
        <p:nvSpPr>
          <p:cNvPr id="6" name="Rectangle 5"/>
          <p:cNvSpPr/>
          <p:nvPr userDrawn="1"/>
        </p:nvSpPr>
        <p:spPr bwMode="auto">
          <a:xfrm>
            <a:off x="9857985" y="5862183"/>
            <a:ext cx="1157706" cy="840055"/>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8774701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7" y="2109543"/>
            <a:ext cx="10237786" cy="997196"/>
          </a:xfrm>
        </p:spPr>
        <p:txBody>
          <a:bodyPr anchor="b" anchorCtr="0"/>
          <a:lstStyle>
            <a:lvl1pPr>
              <a:defRPr sz="7182"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7" y="3425827"/>
            <a:ext cx="10237786" cy="498599"/>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8242514" y="4971035"/>
            <a:ext cx="2968412" cy="1399032"/>
          </a:xfrm>
          <a:prstGeom prst="rect">
            <a:avLst/>
          </a:prstGeom>
        </p:spPr>
      </p:pic>
      <p:sp>
        <p:nvSpPr>
          <p:cNvPr id="3" name="Rectangle 2"/>
          <p:cNvSpPr/>
          <p:nvPr userDrawn="1"/>
        </p:nvSpPr>
        <p:spPr bwMode="auto">
          <a:xfrm>
            <a:off x="7979081" y="4722315"/>
            <a:ext cx="1565754" cy="18663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4611981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6"/>
            <a:ext cx="11149013" cy="1218795"/>
          </a:xfrm>
        </p:spPr>
        <p:txBody>
          <a:bodyPr anchor="b" anchorCtr="0"/>
          <a:lstStyle>
            <a:lvl1pPr>
              <a:defRPr sz="8778" spc="-299"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10508805" y="6153596"/>
            <a:ext cx="1164083" cy="548640"/>
          </a:xfrm>
          <a:prstGeom prst="rect">
            <a:avLst/>
          </a:prstGeom>
        </p:spPr>
      </p:pic>
    </p:spTree>
    <p:extLst>
      <p:ext uri="{BB962C8B-B14F-4D97-AF65-F5344CB8AC3E}">
        <p14:creationId xmlns:p14="http://schemas.microsoft.com/office/powerpoint/2010/main" val="3301844342"/>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4"/>
            <a:ext cx="10237786" cy="461665"/>
          </a:xfrm>
        </p:spPr>
        <p:txBody>
          <a:bodyPr>
            <a:noAutofit/>
          </a:bodyPr>
          <a:lstStyle>
            <a:lvl1pPr marL="0" indent="0" algn="l">
              <a:lnSpc>
                <a:spcPct val="90000"/>
              </a:lnSpc>
              <a:spcBef>
                <a:spcPts val="0"/>
              </a:spcBef>
              <a:buNone/>
              <a:defRPr lang="en-US" sz="3591" kern="1200" spc="-70" baseline="0" dirty="0">
                <a:gradFill>
                  <a:gsLst>
                    <a:gs pos="2083">
                      <a:schemeClr val="bg2"/>
                    </a:gs>
                    <a:gs pos="99000">
                      <a:schemeClr val="bg2"/>
                    </a:gs>
                  </a:gsLst>
                  <a:lin ang="5400000" scaled="0"/>
                </a:gradFill>
                <a:latin typeface="+mj-lt"/>
                <a:ea typeface="+mn-ea"/>
                <a:cs typeface="+mn-cs"/>
              </a:defRPr>
            </a:lvl1pPr>
            <a:lvl2pPr marL="456100" indent="0" algn="ctr">
              <a:buNone/>
              <a:defRPr>
                <a:solidFill>
                  <a:schemeClr val="tx1">
                    <a:tint val="75000"/>
                  </a:schemeClr>
                </a:solidFill>
              </a:defRPr>
            </a:lvl2pPr>
            <a:lvl3pPr marL="912199" indent="0" algn="ctr">
              <a:buNone/>
              <a:defRPr>
                <a:solidFill>
                  <a:schemeClr val="tx1">
                    <a:tint val="75000"/>
                  </a:schemeClr>
                </a:solidFill>
              </a:defRPr>
            </a:lvl3pPr>
            <a:lvl4pPr marL="1368299" indent="0" algn="ctr">
              <a:buNone/>
              <a:defRPr>
                <a:solidFill>
                  <a:schemeClr val="tx1">
                    <a:tint val="75000"/>
                  </a:schemeClr>
                </a:solidFill>
              </a:defRPr>
            </a:lvl4pPr>
            <a:lvl5pPr marL="1824398" indent="0" algn="ctr">
              <a:buNone/>
              <a:defRPr>
                <a:solidFill>
                  <a:schemeClr val="tx1">
                    <a:tint val="75000"/>
                  </a:schemeClr>
                </a:solidFill>
              </a:defRPr>
            </a:lvl5pPr>
            <a:lvl6pPr marL="2280498" indent="0" algn="ctr">
              <a:buNone/>
              <a:defRPr>
                <a:solidFill>
                  <a:schemeClr val="tx1">
                    <a:tint val="75000"/>
                  </a:schemeClr>
                </a:solidFill>
              </a:defRPr>
            </a:lvl6pPr>
            <a:lvl7pPr marL="2736597" indent="0" algn="ctr">
              <a:buNone/>
              <a:defRPr>
                <a:solidFill>
                  <a:schemeClr val="tx1">
                    <a:tint val="75000"/>
                  </a:schemeClr>
                </a:solidFill>
              </a:defRPr>
            </a:lvl7pPr>
            <a:lvl8pPr marL="3192697" indent="0" algn="ctr">
              <a:buNone/>
              <a:defRPr>
                <a:solidFill>
                  <a:schemeClr val="tx1">
                    <a:tint val="75000"/>
                  </a:schemeClr>
                </a:solidFill>
              </a:defRPr>
            </a:lvl8pPr>
            <a:lvl9pPr marL="3648796" indent="0" algn="ctr">
              <a:buNone/>
              <a:defRPr>
                <a:solidFill>
                  <a:schemeClr val="tx1">
                    <a:tint val="75000"/>
                  </a:schemeClr>
                </a:solidFill>
              </a:defRPr>
            </a:lvl9pPr>
          </a:lstStyle>
          <a:p>
            <a:pPr marL="0" marR="0" lvl="0" indent="0" algn="l" defTabSz="912199"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40" y="2739679"/>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576"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9" y="1447800"/>
            <a:ext cx="10237786" cy="914096"/>
          </a:xfrm>
        </p:spPr>
        <p:txBody>
          <a:bodyPr wrap="square" anchor="b">
            <a:noAutofit/>
          </a:bodyPr>
          <a:lstStyle>
            <a:lvl1pPr marL="0" indent="0">
              <a:buNone/>
              <a:defRPr sz="6650" spc="-150"/>
            </a:lvl1pPr>
          </a:lstStyle>
          <a:p>
            <a:pPr lvl="0"/>
            <a:r>
              <a:rPr lang="en-US" smtClean="0"/>
              <a:t>Click to edit Master text styles</a:t>
            </a:r>
          </a:p>
        </p:txBody>
      </p:sp>
    </p:spTree>
    <p:extLst>
      <p:ext uri="{BB962C8B-B14F-4D97-AF65-F5344CB8AC3E}">
        <p14:creationId xmlns:p14="http://schemas.microsoft.com/office/powerpoint/2010/main" val="32712019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nnouncement, &quot;special&quot; slides">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Announcement</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Rectangle 17"/>
          <p:cNvSpPr/>
          <p:nvPr/>
        </p:nvSpPr>
        <p:spPr bwMode="auto">
          <a:xfrm>
            <a:off x="1015857" y="3187483"/>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2" name="Freeform 21"/>
          <p:cNvSpPr>
            <a:spLocks noEditPoints="1"/>
          </p:cNvSpPr>
          <p:nvPr/>
        </p:nvSpPr>
        <p:spPr bwMode="auto">
          <a:xfrm>
            <a:off x="1669068" y="3835934"/>
            <a:ext cx="1522413" cy="1530350"/>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3"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463407968"/>
      </p:ext>
    </p:extLst>
  </p:cSld>
  <p:clrMapOvr>
    <a:masterClrMapping/>
  </p:clrMapOvr>
  <p:transition spd="slow">
    <p:push/>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2"/>
            <a:ext cx="11149013" cy="1975927"/>
          </a:xfrm>
          <a:prstGeom prst="rect">
            <a:avLst/>
          </a:prstGeom>
        </p:spPr>
        <p:txBody>
          <a:bodyPr/>
          <a:lstStyle>
            <a:lvl1pPr marL="0" indent="0">
              <a:spcBef>
                <a:spcPts val="2394"/>
              </a:spcBef>
              <a:buNone/>
              <a:defRPr sz="3990">
                <a:gradFill>
                  <a:gsLst>
                    <a:gs pos="100000">
                      <a:schemeClr val="tx2"/>
                    </a:gs>
                    <a:gs pos="0">
                      <a:schemeClr val="tx2"/>
                    </a:gs>
                  </a:gsLst>
                  <a:lin ang="5400000" scaled="0"/>
                </a:gradFill>
                <a:latin typeface="+mj-lt"/>
              </a:defRPr>
            </a:lvl1pPr>
            <a:lvl2pPr marL="0" indent="0">
              <a:buNone/>
              <a:defRPr sz="1995">
                <a:gradFill>
                  <a:gsLst>
                    <a:gs pos="100000">
                      <a:schemeClr val="bg2"/>
                    </a:gs>
                    <a:gs pos="6000">
                      <a:schemeClr val="bg2"/>
                    </a:gs>
                  </a:gsLst>
                  <a:lin ang="5400000" scaled="0"/>
                </a:gradFill>
              </a:defRPr>
            </a:lvl2pPr>
            <a:lvl3pPr marL="231226" indent="0">
              <a:buNone/>
              <a:defRPr sz="1995">
                <a:gradFill>
                  <a:gsLst>
                    <a:gs pos="100000">
                      <a:schemeClr val="bg2"/>
                    </a:gs>
                    <a:gs pos="6000">
                      <a:schemeClr val="bg2"/>
                    </a:gs>
                  </a:gsLst>
                  <a:lin ang="5400000" scaled="0"/>
                </a:gradFill>
              </a:defRPr>
            </a:lvl3pPr>
            <a:lvl4pPr marL="456118" indent="0">
              <a:buNone/>
              <a:defRPr sz="1995">
                <a:gradFill>
                  <a:gsLst>
                    <a:gs pos="100000">
                      <a:schemeClr val="bg2"/>
                    </a:gs>
                    <a:gs pos="6000">
                      <a:schemeClr val="bg2"/>
                    </a:gs>
                  </a:gsLst>
                  <a:lin ang="5400000" scaled="0"/>
                </a:gradFill>
              </a:defRPr>
            </a:lvl4pPr>
            <a:lvl5pPr marL="692096" indent="0">
              <a:buNone/>
              <a:defRPr sz="1995">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2" name="Rectangle 1"/>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4032110827"/>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2"/>
            <a:ext cx="11149013" cy="1975927"/>
          </a:xfrm>
          <a:prstGeom prst="rect">
            <a:avLst/>
          </a:prstGeom>
        </p:spPr>
        <p:txBody>
          <a:bodyPr/>
          <a:lstStyle>
            <a:lvl1pPr marL="0" indent="0">
              <a:spcBef>
                <a:spcPts val="2394"/>
              </a:spcBef>
              <a:buNone/>
              <a:defRPr sz="3990">
                <a:gradFill>
                  <a:gsLst>
                    <a:gs pos="100000">
                      <a:schemeClr val="bg2"/>
                    </a:gs>
                    <a:gs pos="0">
                      <a:schemeClr val="bg2"/>
                    </a:gs>
                  </a:gsLst>
                  <a:lin ang="5400000" scaled="0"/>
                </a:gradFill>
                <a:latin typeface="+mj-lt"/>
              </a:defRPr>
            </a:lvl1pPr>
            <a:lvl2pPr marL="0" indent="0">
              <a:buNone/>
              <a:defRPr sz="1995">
                <a:gradFill>
                  <a:gsLst>
                    <a:gs pos="100000">
                      <a:schemeClr val="bg2"/>
                    </a:gs>
                    <a:gs pos="0">
                      <a:schemeClr val="bg2"/>
                    </a:gs>
                  </a:gsLst>
                  <a:lin ang="5400000" scaled="0"/>
                </a:gradFill>
              </a:defRPr>
            </a:lvl2pPr>
            <a:lvl3pPr marL="231226" indent="0">
              <a:buNone/>
              <a:defRPr sz="1995">
                <a:gradFill>
                  <a:gsLst>
                    <a:gs pos="100000">
                      <a:schemeClr val="bg2"/>
                    </a:gs>
                    <a:gs pos="0">
                      <a:schemeClr val="bg2"/>
                    </a:gs>
                  </a:gsLst>
                  <a:lin ang="5400000" scaled="0"/>
                </a:gradFill>
              </a:defRPr>
            </a:lvl3pPr>
            <a:lvl4pPr marL="456118" indent="0">
              <a:buNone/>
              <a:defRPr sz="1995">
                <a:gradFill>
                  <a:gsLst>
                    <a:gs pos="100000">
                      <a:schemeClr val="bg2"/>
                    </a:gs>
                    <a:gs pos="0">
                      <a:schemeClr val="bg2"/>
                    </a:gs>
                  </a:gsLst>
                  <a:lin ang="5400000" scaled="0"/>
                </a:gradFill>
              </a:defRPr>
            </a:lvl4pPr>
            <a:lvl5pPr marL="692096" indent="0">
              <a:buNone/>
              <a:defRPr sz="1995">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033664109"/>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4"/>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43636"/>
          </a:xfrm>
          <a:prstGeom prst="rect">
            <a:avLst/>
          </a:prstGeom>
        </p:spPr>
        <p:txBody>
          <a:bodyPr/>
          <a:lstStyle>
            <a:lvl1pPr marL="283491" indent="-283491">
              <a:buFont typeface="Wingdings" pitchFamily="2" charset="2"/>
              <a:buChar char=""/>
              <a:defRPr sz="3990"/>
            </a:lvl1pPr>
            <a:lvl2pPr marL="516301" indent="-232811">
              <a:buFont typeface="Wingdings" pitchFamily="2" charset="2"/>
              <a:buChar char=""/>
              <a:defRPr>
                <a:latin typeface="+mn-lt"/>
              </a:defRPr>
            </a:lvl2pPr>
            <a:lvl3pPr marL="739608" indent="-223308">
              <a:buFont typeface="Wingdings" pitchFamily="2" charset="2"/>
              <a:buChar char=""/>
              <a:tabLst/>
              <a:defRPr>
                <a:latin typeface="+mn-lt"/>
              </a:defRPr>
            </a:lvl3pPr>
            <a:lvl4pPr marL="912235" indent="-172629">
              <a:buFont typeface="Wingdings" pitchFamily="2" charset="2"/>
              <a:buChar char=""/>
              <a:defRPr>
                <a:latin typeface="+mn-lt"/>
              </a:defRPr>
            </a:lvl4pPr>
            <a:lvl5pPr marL="1084864" indent="-172629">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751808900"/>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3"/>
            <a:ext cx="5394960" cy="2462213"/>
          </a:xfrm>
        </p:spPr>
        <p:txBody>
          <a:bodyPr/>
          <a:lstStyle>
            <a:lvl1pPr marL="0" indent="0">
              <a:spcBef>
                <a:spcPts val="1197"/>
              </a:spcBef>
              <a:buNone/>
              <a:defRPr sz="3990">
                <a:gradFill>
                  <a:gsLst>
                    <a:gs pos="100000">
                      <a:schemeClr val="tx2"/>
                    </a:gs>
                    <a:gs pos="0">
                      <a:schemeClr val="tx2"/>
                    </a:gs>
                  </a:gsLst>
                  <a:lin ang="5400000" scaled="0"/>
                </a:gradFill>
                <a:latin typeface="+mj-lt"/>
              </a:defRPr>
            </a:lvl1pPr>
            <a:lvl2pPr marL="0" indent="0">
              <a:buNone/>
              <a:defRPr sz="1995"/>
            </a:lvl2pPr>
            <a:lvl3pPr marL="232811" indent="0">
              <a:buNone/>
              <a:defRPr sz="1995"/>
            </a:lvl3pPr>
            <a:lvl4pPr marL="456118" indent="0">
              <a:buNone/>
              <a:defRPr sz="1995"/>
            </a:lvl4pPr>
            <a:lvl5pPr marL="692096" indent="0">
              <a:buNone/>
              <a:defRPr sz="199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3"/>
            <a:ext cx="5394960" cy="2462213"/>
          </a:xfrm>
        </p:spPr>
        <p:txBody>
          <a:bodyPr/>
          <a:lstStyle>
            <a:lvl1pPr marL="0" indent="0">
              <a:spcBef>
                <a:spcPts val="1197"/>
              </a:spcBef>
              <a:buNone/>
              <a:defRPr lang="en-US" sz="3990" kern="1200" spc="-70" baseline="0" dirty="0" smtClean="0">
                <a:gradFill>
                  <a:gsLst>
                    <a:gs pos="100000">
                      <a:schemeClr val="tx2"/>
                    </a:gs>
                    <a:gs pos="0">
                      <a:schemeClr val="tx2"/>
                    </a:gs>
                  </a:gsLst>
                  <a:lin ang="5400000" scaled="0"/>
                </a:gradFill>
                <a:latin typeface="+mj-lt"/>
                <a:ea typeface="+mn-ea"/>
                <a:cs typeface="+mn-cs"/>
              </a:defRPr>
            </a:lvl1pPr>
            <a:lvl2pPr marL="3168"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2pPr>
            <a:lvl3pPr marL="23281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3pPr>
            <a:lvl4pPr marL="459285"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4pPr>
            <a:lvl5pPr marL="68576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8" name="Rectangle 7"/>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103552969"/>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3"/>
            <a:ext cx="5394960" cy="2462213"/>
          </a:xfrm>
        </p:spPr>
        <p:txBody>
          <a:bodyPr/>
          <a:lstStyle>
            <a:lvl1pPr marL="0" indent="0">
              <a:spcBef>
                <a:spcPts val="1197"/>
              </a:spcBef>
              <a:buNone/>
              <a:defRPr sz="3990">
                <a:gradFill>
                  <a:gsLst>
                    <a:gs pos="1000">
                      <a:schemeClr val="bg2"/>
                    </a:gs>
                    <a:gs pos="98000">
                      <a:schemeClr val="bg2"/>
                    </a:gs>
                  </a:gsLst>
                  <a:lin ang="5400000" scaled="0"/>
                </a:gradFill>
                <a:latin typeface="+mj-lt"/>
              </a:defRPr>
            </a:lvl1pPr>
            <a:lvl2pPr marL="0" indent="0">
              <a:buNone/>
              <a:defRPr sz="1995">
                <a:gradFill>
                  <a:gsLst>
                    <a:gs pos="1000">
                      <a:schemeClr val="bg2"/>
                    </a:gs>
                    <a:gs pos="98000">
                      <a:schemeClr val="bg2"/>
                    </a:gs>
                  </a:gsLst>
                  <a:lin ang="5400000" scaled="0"/>
                </a:gradFill>
              </a:defRPr>
            </a:lvl2pPr>
            <a:lvl3pPr marL="232811" indent="0">
              <a:buNone/>
              <a:defRPr sz="1995">
                <a:gradFill>
                  <a:gsLst>
                    <a:gs pos="1000">
                      <a:schemeClr val="bg2"/>
                    </a:gs>
                    <a:gs pos="98000">
                      <a:schemeClr val="bg2"/>
                    </a:gs>
                  </a:gsLst>
                  <a:lin ang="5400000" scaled="0"/>
                </a:gradFill>
              </a:defRPr>
            </a:lvl3pPr>
            <a:lvl4pPr marL="456118" indent="0">
              <a:buNone/>
              <a:defRPr sz="1995">
                <a:gradFill>
                  <a:gsLst>
                    <a:gs pos="1000">
                      <a:schemeClr val="bg2"/>
                    </a:gs>
                    <a:gs pos="98000">
                      <a:schemeClr val="bg2"/>
                    </a:gs>
                  </a:gsLst>
                  <a:lin ang="5400000" scaled="0"/>
                </a:gradFill>
              </a:defRPr>
            </a:lvl4pPr>
            <a:lvl5pPr marL="692096" indent="0">
              <a:buNone/>
              <a:defRPr sz="1995">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3"/>
            <a:ext cx="5394960" cy="2462213"/>
          </a:xfrm>
        </p:spPr>
        <p:txBody>
          <a:bodyPr/>
          <a:lstStyle>
            <a:lvl1pPr marL="0" indent="0">
              <a:spcBef>
                <a:spcPts val="1197"/>
              </a:spcBef>
              <a:buNone/>
              <a:defRPr lang="en-US" sz="3990" kern="1200" spc="-70" baseline="0" dirty="0" smtClean="0">
                <a:gradFill>
                  <a:gsLst>
                    <a:gs pos="1000">
                      <a:schemeClr val="bg2"/>
                    </a:gs>
                    <a:gs pos="98000">
                      <a:schemeClr val="bg2"/>
                    </a:gs>
                  </a:gsLst>
                  <a:lin ang="5400000" scaled="0"/>
                </a:gradFill>
                <a:latin typeface="+mj-lt"/>
                <a:ea typeface="+mn-ea"/>
                <a:cs typeface="+mn-cs"/>
              </a:defRPr>
            </a:lvl1pPr>
            <a:lvl2pPr marL="3168"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2pPr>
            <a:lvl3pPr marL="23281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3pPr>
            <a:lvl4pPr marL="459285"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4pPr>
            <a:lvl5pPr marL="68576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8" name="Rectangle 7"/>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531199212"/>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1" y="1447803"/>
            <a:ext cx="5394960" cy="2351413"/>
          </a:xfrm>
        </p:spPr>
        <p:txBody>
          <a:bodyPr>
            <a:spAutoFit/>
          </a:bodyPr>
          <a:lstStyle>
            <a:lvl1pPr marL="291408" indent="-291408">
              <a:spcBef>
                <a:spcPts val="1197"/>
              </a:spcBef>
              <a:buClr>
                <a:schemeClr val="bg2"/>
              </a:buClr>
              <a:buSzPct val="100000"/>
              <a:buFont typeface="Wingdings" pitchFamily="2" charset="2"/>
              <a:buChar char=""/>
              <a:defRPr lang="en-US" sz="3591" kern="1200" spc="-70" baseline="0" dirty="0" smtClean="0">
                <a:gradFill>
                  <a:gsLst>
                    <a:gs pos="1250">
                      <a:schemeClr val="bg2"/>
                    </a:gs>
                    <a:gs pos="100000">
                      <a:schemeClr val="bg2"/>
                    </a:gs>
                  </a:gsLst>
                  <a:lin ang="5400000" scaled="0"/>
                </a:gradFill>
                <a:latin typeface="+mj-lt"/>
                <a:ea typeface="+mn-ea"/>
                <a:cs typeface="+mn-cs"/>
              </a:defRPr>
            </a:lvl1pPr>
            <a:lvl2pPr marL="519467" indent="-228059">
              <a:defRPr sz="1995"/>
            </a:lvl2pPr>
            <a:lvl3pPr marL="684177" indent="-164710">
              <a:tabLst/>
              <a:defRPr sz="1995"/>
            </a:lvl3pPr>
            <a:lvl4pPr marL="861555" indent="-177379">
              <a:defRPr/>
            </a:lvl4pPr>
            <a:lvl5pPr marL="1026265" indent="-16471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4"/>
            <a:ext cx="5394960" cy="2715359"/>
          </a:xfrm>
        </p:spPr>
        <p:txBody>
          <a:bodyPr>
            <a:spAutoFit/>
          </a:bodyPr>
          <a:lstStyle>
            <a:lvl1pPr marL="338921" indent="-338921">
              <a:spcBef>
                <a:spcPts val="1197"/>
              </a:spcBef>
              <a:buClr>
                <a:schemeClr val="bg2"/>
              </a:buClr>
              <a:buFont typeface="Arial" pitchFamily="34" charset="0"/>
              <a:buChar char="•"/>
              <a:defRPr lang="en-US" sz="3591" kern="1200" spc="-70" baseline="0" dirty="0" smtClean="0">
                <a:gradFill>
                  <a:gsLst>
                    <a:gs pos="1250">
                      <a:schemeClr val="bg2"/>
                    </a:gs>
                    <a:gs pos="100000">
                      <a:schemeClr val="bg2"/>
                    </a:gs>
                  </a:gsLst>
                  <a:lin ang="5400000" scaled="0"/>
                </a:gradFill>
                <a:latin typeface="+mj-lt"/>
                <a:ea typeface="+mn-ea"/>
                <a:cs typeface="+mn-cs"/>
              </a:defRPr>
            </a:lvl1pPr>
            <a:lvl2pPr marL="633498" indent="-342088">
              <a:defRPr lang="en-US" sz="1995" kern="1200" spc="0" baseline="0" dirty="0" smtClean="0">
                <a:gradFill>
                  <a:gsLst>
                    <a:gs pos="1250">
                      <a:schemeClr val="bg2"/>
                    </a:gs>
                    <a:gs pos="100000">
                      <a:schemeClr val="bg2"/>
                    </a:gs>
                  </a:gsLst>
                  <a:lin ang="5400000" scaled="0"/>
                </a:gradFill>
                <a:latin typeface="+mn-lt"/>
                <a:ea typeface="+mn-ea"/>
                <a:cs typeface="+mn-cs"/>
              </a:defRPr>
            </a:lvl2pPr>
            <a:lvl3pPr marL="861555" indent="-342088">
              <a:defRPr lang="en-US" sz="1995" kern="1200" spc="0" baseline="0" dirty="0" smtClean="0">
                <a:gradFill>
                  <a:gsLst>
                    <a:gs pos="1250">
                      <a:schemeClr val="bg2"/>
                    </a:gs>
                    <a:gs pos="100000">
                      <a:schemeClr val="bg2"/>
                    </a:gs>
                  </a:gsLst>
                  <a:lin ang="5400000" scaled="0"/>
                </a:gradFill>
                <a:latin typeface="+mn-lt"/>
                <a:ea typeface="+mn-ea"/>
                <a:cs typeface="+mn-cs"/>
              </a:defRPr>
            </a:lvl3pPr>
            <a:lvl4pPr marL="1026265" indent="-342088">
              <a:defRPr lang="en-US" sz="1995" kern="1200" spc="0" baseline="0" dirty="0" smtClean="0">
                <a:gradFill>
                  <a:gsLst>
                    <a:gs pos="1250">
                      <a:schemeClr val="bg2"/>
                    </a:gs>
                    <a:gs pos="100000">
                      <a:schemeClr val="bg2"/>
                    </a:gs>
                  </a:gsLst>
                  <a:lin ang="5400000" scaled="0"/>
                </a:gradFill>
                <a:latin typeface="+mn-lt"/>
                <a:ea typeface="+mn-ea"/>
                <a:cs typeface="+mn-cs"/>
              </a:defRPr>
            </a:lvl4pPr>
            <a:lvl5pPr marL="1203645" indent="-342088">
              <a:defRPr lang="en-US" sz="1995" kern="1200" spc="0" baseline="0" dirty="0">
                <a:gradFill>
                  <a:gsLst>
                    <a:gs pos="1250">
                      <a:schemeClr val="bg2"/>
                    </a:gs>
                    <a:gs pos="100000">
                      <a:schemeClr val="bg2"/>
                    </a:gs>
                  </a:gsLst>
                  <a:lin ang="5400000" scaled="0"/>
                </a:gradFill>
                <a:latin typeface="+mn-lt"/>
                <a:ea typeface="+mn-ea"/>
                <a:cs typeface="+mn-cs"/>
              </a:defRPr>
            </a:lvl5pPr>
          </a:lstStyle>
          <a:p>
            <a:pPr marL="291408" marR="0" lvl="0"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Click to edit Master text styles</a:t>
            </a:r>
          </a:p>
          <a:p>
            <a:pPr marL="291408" marR="0" lvl="1"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Second level</a:t>
            </a:r>
          </a:p>
          <a:p>
            <a:pPr marL="291408" marR="0" lvl="2"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Third level</a:t>
            </a:r>
          </a:p>
          <a:p>
            <a:pPr marL="291408" marR="0" lvl="3"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Fourth level</a:t>
            </a:r>
          </a:p>
          <a:p>
            <a:pPr marL="291408" marR="0" lvl="4"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8" name="Rectangle 7"/>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915821621"/>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4"/>
            <a:ext cx="5433532" cy="1661993"/>
          </a:xfrm>
          <a:prstGeom prst="rect">
            <a:avLst/>
          </a:prstGeom>
        </p:spPr>
        <p:txBody>
          <a:bodyPr>
            <a:noAutofit/>
          </a:bodyPr>
          <a:lstStyle>
            <a:lvl1pPr marL="0" indent="0">
              <a:buNone/>
              <a:defRPr sz="3990" b="0" cap="none" baseline="0">
                <a:gradFill>
                  <a:gsLst>
                    <a:gs pos="100000">
                      <a:schemeClr val="tx2"/>
                    </a:gs>
                    <a:gs pos="0">
                      <a:schemeClr val="tx2"/>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6" name="Content Placeholder 5"/>
          <p:cNvSpPr>
            <a:spLocks noGrp="1"/>
          </p:cNvSpPr>
          <p:nvPr>
            <p:ph sz="quarter" idx="4"/>
          </p:nvPr>
        </p:nvSpPr>
        <p:spPr>
          <a:xfrm>
            <a:off x="6188150" y="1681907"/>
            <a:ext cx="5484741" cy="332399"/>
          </a:xfrm>
          <a:prstGeom prst="rect">
            <a:avLst/>
          </a:prstGeom>
        </p:spPr>
        <p:txBody>
          <a:bodyPr>
            <a:noAutofit/>
          </a:bodyPr>
          <a:lstStyle>
            <a:lvl1pPr marL="0" indent="0">
              <a:spcBef>
                <a:spcPts val="1197"/>
              </a:spcBef>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166574489"/>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3990" b="0" cap="none" baseline="0">
                <a:gradFill>
                  <a:gsLst>
                    <a:gs pos="100000">
                      <a:schemeClr val="tx2"/>
                    </a:gs>
                    <a:gs pos="0">
                      <a:schemeClr val="tx2"/>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2"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5"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977223970"/>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3990" b="0" cap="none" baseline="0">
                <a:gradFill>
                  <a:gsLst>
                    <a:gs pos="100000">
                      <a:schemeClr val="tx2"/>
                    </a:gs>
                    <a:gs pos="0">
                      <a:schemeClr val="tx2"/>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9" name="Content Placeholder 5"/>
          <p:cNvSpPr>
            <a:spLocks noGrp="1"/>
          </p:cNvSpPr>
          <p:nvPr>
            <p:ph sz="quarter" idx="13"/>
          </p:nvPr>
        </p:nvSpPr>
        <p:spPr>
          <a:xfrm>
            <a:off x="6218093"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2"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6" name="Rectangle 5"/>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0"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613771263"/>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2"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1" y="1447804"/>
            <a:ext cx="5232401" cy="1661993"/>
          </a:xfrm>
          <a:prstGeom prst="rect">
            <a:avLst/>
          </a:prstGeom>
        </p:spPr>
        <p:txBody>
          <a:bodyPr>
            <a:noAutofit/>
          </a:bodyPr>
          <a:lstStyle>
            <a:lvl1pPr marL="0" indent="0">
              <a:buNone/>
              <a:defRPr sz="3990" b="0" cap="none" baseline="0">
                <a:gradFill>
                  <a:gsLst>
                    <a:gs pos="100000">
                      <a:schemeClr val="bg1"/>
                    </a:gs>
                    <a:gs pos="0">
                      <a:schemeClr val="bg1"/>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6" name="Content Placeholder 5"/>
          <p:cNvSpPr>
            <a:spLocks noGrp="1"/>
          </p:cNvSpPr>
          <p:nvPr>
            <p:ph sz="quarter" idx="4"/>
          </p:nvPr>
        </p:nvSpPr>
        <p:spPr>
          <a:xfrm>
            <a:off x="6188150" y="1681907"/>
            <a:ext cx="5484741" cy="332399"/>
          </a:xfrm>
          <a:prstGeom prst="rect">
            <a:avLst/>
          </a:prstGeom>
        </p:spPr>
        <p:txBody>
          <a:bodyPr>
            <a:noAutofit/>
          </a:bodyPr>
          <a:lstStyle>
            <a:lvl1pPr marL="0" indent="0">
              <a:spcBef>
                <a:spcPts val="1197"/>
              </a:spcBef>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11"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2"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3" name="Rectangle 12"/>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3670649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tc., &quot;special&quot; slides">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rgbClr val="ED532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Title</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20" name="Rectangle 19"/>
          <p:cNvSpPr/>
          <p:nvPr/>
        </p:nvSpPr>
        <p:spPr bwMode="auto">
          <a:xfrm>
            <a:off x="1015856" y="3187136"/>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1" name="Freeform 20"/>
          <p:cNvSpPr>
            <a:spLocks noEditPoints="1"/>
          </p:cNvSpPr>
          <p:nvPr/>
        </p:nvSpPr>
        <p:spPr bwMode="auto">
          <a:xfrm>
            <a:off x="1590488" y="4368193"/>
            <a:ext cx="1677988" cy="465138"/>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3"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864039411"/>
      </p:ext>
    </p:extLst>
  </p:cSld>
  <p:clrMapOvr>
    <a:masterClrMapping/>
  </p:clrMapOvr>
  <p:transition spd="slow">
    <p:push/>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3990" b="0" cap="none" baseline="0">
                <a:gradFill>
                  <a:gsLst>
                    <a:gs pos="100000">
                      <a:schemeClr val="bg1"/>
                    </a:gs>
                    <a:gs pos="0">
                      <a:schemeClr val="bg1"/>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9" name="Content Placeholder 5"/>
          <p:cNvSpPr>
            <a:spLocks noGrp="1"/>
          </p:cNvSpPr>
          <p:nvPr>
            <p:ph sz="quarter" idx="13"/>
          </p:nvPr>
        </p:nvSpPr>
        <p:spPr>
          <a:xfrm>
            <a:off x="520702"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1"/>
                    </a:gs>
                    <a:gs pos="0">
                      <a:schemeClr val="bg1"/>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5"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881926791"/>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5" y="0"/>
            <a:ext cx="6221412"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3990" b="0" cap="none" baseline="0">
                <a:gradFill>
                  <a:gsLst>
                    <a:gs pos="100000">
                      <a:schemeClr val="bg1"/>
                    </a:gs>
                    <a:gs pos="0">
                      <a:schemeClr val="bg1"/>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9" name="Content Placeholder 5"/>
          <p:cNvSpPr>
            <a:spLocks noGrp="1"/>
          </p:cNvSpPr>
          <p:nvPr>
            <p:ph sz="quarter" idx="13"/>
          </p:nvPr>
        </p:nvSpPr>
        <p:spPr>
          <a:xfrm>
            <a:off x="6218093"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1"/>
                    </a:gs>
                    <a:gs pos="0">
                      <a:schemeClr val="bg1"/>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2"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13"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14"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5" name="Rectangle 14"/>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3306058022"/>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2"/>
            <a:ext cx="12188825" cy="512445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1" y="1358057"/>
            <a:ext cx="11152189" cy="2863073"/>
          </a:xfrm>
          <a:prstGeom prst="rect">
            <a:avLst/>
          </a:prstGeom>
        </p:spPr>
        <p:txBody>
          <a:bodyPr>
            <a:normAutofit/>
          </a:bodyPr>
          <a:lstStyle>
            <a:lvl1pPr marL="0" indent="0">
              <a:lnSpc>
                <a:spcPct val="90000"/>
              </a:lnSpc>
              <a:buNone/>
              <a:defRPr sz="6384">
                <a:gradFill>
                  <a:gsLst>
                    <a:gs pos="100000">
                      <a:schemeClr val="bg1"/>
                    </a:gs>
                    <a:gs pos="0">
                      <a:schemeClr val="bg1"/>
                    </a:gs>
                  </a:gsLst>
                  <a:lin ang="5400000" scaled="0"/>
                </a:gradFill>
                <a:latin typeface="+mj-lt"/>
              </a:defRPr>
            </a:lvl1pPr>
            <a:lvl2pPr>
              <a:defRPr sz="6384">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1" y="4343404"/>
            <a:ext cx="11152189" cy="470747"/>
          </a:xfrm>
          <a:prstGeom prst="rect">
            <a:avLst/>
          </a:prstGeom>
        </p:spPr>
        <p:txBody>
          <a:bodyPr>
            <a:normAutofit/>
          </a:bodyPr>
          <a:lstStyle>
            <a:lvl1pPr marL="0" indent="0">
              <a:lnSpc>
                <a:spcPct val="90000"/>
              </a:lnSpc>
              <a:buNone/>
              <a:defRPr sz="3591">
                <a:gradFill>
                  <a:gsLst>
                    <a:gs pos="100000">
                      <a:schemeClr val="bg1"/>
                    </a:gs>
                    <a:gs pos="0">
                      <a:schemeClr val="bg1"/>
                    </a:gs>
                  </a:gsLst>
                  <a:lin ang="5400000" scaled="0"/>
                </a:gradFill>
                <a:latin typeface="+mj-lt"/>
              </a:defRPr>
            </a:lvl1pPr>
            <a:lvl2pPr>
              <a:defRPr sz="6384">
                <a:solidFill>
                  <a:schemeClr val="tx2"/>
                </a:solidFill>
                <a:latin typeface="+mn-lt"/>
              </a:defRPr>
            </a:lvl2pPr>
          </a:lstStyle>
          <a:p>
            <a:pPr lvl="0"/>
            <a:r>
              <a:rPr lang="en-US" smtClean="0"/>
              <a:t>Click to edit Master text styles</a:t>
            </a:r>
          </a:p>
        </p:txBody>
      </p:sp>
      <p:sp>
        <p:nvSpPr>
          <p:cNvPr id="8" name="Rectangle 7"/>
          <p:cNvSpPr/>
          <p:nvPr userDrawn="1"/>
        </p:nvSpPr>
        <p:spPr bwMode="auto">
          <a:xfrm>
            <a:off x="9857986" y="5981700"/>
            <a:ext cx="1157706" cy="7205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
        <p:nvSpPr>
          <p:cNvPr id="9"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2"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3" name="Rectangle 12"/>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573865009"/>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sp>
        <p:nvSpPr>
          <p:cNvPr id="5" name="Rectangle 4"/>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
        <p:nvSpPr>
          <p:cNvPr id="7"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9" name="Rectangle 8"/>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458448121"/>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75898306"/>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1"/>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1862"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20" y="1447803"/>
            <a:ext cx="11152189" cy="1988237"/>
          </a:xfrm>
        </p:spPr>
        <p:txBody>
          <a:bodyPr/>
          <a:lstStyle>
            <a:lvl1pPr marL="0" indent="0">
              <a:lnSpc>
                <a:spcPct val="95000"/>
              </a:lnSpc>
              <a:buNone/>
              <a:defRPr sz="3192">
                <a:gradFill>
                  <a:gsLst>
                    <a:gs pos="1250">
                      <a:srgbClr val="000000"/>
                    </a:gs>
                    <a:gs pos="100000">
                      <a:srgbClr val="000000"/>
                    </a:gs>
                  </a:gsLst>
                  <a:lin ang="5400000" scaled="0"/>
                </a:gradFill>
                <a:latin typeface="Consolas" pitchFamily="49" charset="0"/>
                <a:cs typeface="Consolas" pitchFamily="49" charset="0"/>
              </a:defRPr>
            </a:lvl1pPr>
            <a:lvl2pPr marL="33892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17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662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7849"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38658479"/>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1" y="228603"/>
            <a:ext cx="11152189" cy="664797"/>
          </a:xfrm>
        </p:spPr>
        <p:txBody>
          <a:bodyPr/>
          <a:lstStyle>
            <a:lvl1pPr>
              <a:defRPr sz="4788"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3" y="1447799"/>
            <a:ext cx="11149013" cy="2043636"/>
          </a:xfrm>
          <a:prstGeom prst="rect">
            <a:avLst/>
          </a:prstGeom>
        </p:spPr>
        <p:txBody>
          <a:bodyPr/>
          <a:lstStyle>
            <a:lvl1pPr marL="342088" indent="-342088">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162" indent="-28507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2235" indent="-28507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0294" indent="-22805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8353" indent="-22805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4" y="6238879"/>
            <a:ext cx="12188826" cy="619125"/>
          </a:xfrm>
          <a:prstGeom prst="rect">
            <a:avLst/>
          </a:prstGeom>
          <a:solidFill>
            <a:srgbClr val="FFFF99"/>
          </a:solidFill>
        </p:spPr>
        <p:txBody>
          <a:bodyPr wrap="square" lIns="114311" tIns="57155" rIns="114311" bIns="57155" anchor="b" anchorCtr="0">
            <a:noAutofit/>
          </a:bodyPr>
          <a:lstStyle>
            <a:lvl1pPr algn="r">
              <a:buFont typeface="Arial" pitchFamily="34" charset="0"/>
              <a:buNone/>
              <a:defRPr sz="3591"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663859989"/>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6713" y="228603"/>
            <a:ext cx="11194251" cy="568325"/>
          </a:xfrm>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07868" y="1563691"/>
            <a:ext cx="11173090" cy="20005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quarter" idx="11"/>
          </p:nvPr>
        </p:nvSpPr>
        <p:spPr>
          <a:xfrm>
            <a:off x="558657" y="734407"/>
            <a:ext cx="11071516" cy="443199"/>
          </a:xfrm>
        </p:spPr>
        <p:txBody>
          <a:bodyPr/>
          <a:lstStyle>
            <a:lvl1pPr marL="0" indent="0">
              <a:buNone/>
              <a:defRPr>
                <a:solidFill>
                  <a:schemeClr val="accent3"/>
                </a:solidFill>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901071380"/>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184"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7" name="Title 1"/>
          <p:cNvSpPr txBox="1">
            <a:spLocks/>
          </p:cNvSpPr>
          <p:nvPr userDrawn="1"/>
        </p:nvSpPr>
        <p:spPr>
          <a:xfrm>
            <a:off x="9283822" y="4987770"/>
            <a:ext cx="16296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800" dirty="0" smtClean="0">
                <a:solidFill>
                  <a:schemeClr val="bg1"/>
                </a:solidFill>
                <a:latin typeface="+mj-lt"/>
              </a:rPr>
              <a:t>K 1 6 T  1</a:t>
            </a:r>
            <a:endParaRPr lang="en-US" sz="2800" dirty="0">
              <a:solidFill>
                <a:schemeClr val="bg1"/>
              </a:solidFill>
              <a:latin typeface="+mj-lt"/>
            </a:endParaRPr>
          </a:p>
        </p:txBody>
      </p:sp>
      <p:sp>
        <p:nvSpPr>
          <p:cNvPr id="8" name="Title 1"/>
          <p:cNvSpPr txBox="1">
            <a:spLocks/>
          </p:cNvSpPr>
          <p:nvPr userDrawn="1"/>
        </p:nvSpPr>
        <p:spPr>
          <a:xfrm>
            <a:off x="9268056" y="5082138"/>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4800" b="1" dirty="0" smtClean="0">
                <a:solidFill>
                  <a:schemeClr val="bg1"/>
                </a:solidFill>
                <a:latin typeface="+mj-lt"/>
                <a:ea typeface="Segoe UI" pitchFamily="34" charset="0"/>
                <a:cs typeface="Segoe UI" pitchFamily="34" charset="0"/>
              </a:rPr>
              <a:t>BigFive</a:t>
            </a:r>
            <a:endParaRPr lang="vi-VN" sz="6000" b="1" dirty="0">
              <a:solidFill>
                <a:schemeClr val="bg1"/>
              </a:solidFill>
              <a:latin typeface="+mj-lt"/>
              <a:ea typeface="Segoe UI" pitchFamily="34" charset="0"/>
              <a:cs typeface="Segoe UI" pitchFamily="34" charset="0"/>
            </a:endParaRPr>
          </a:p>
        </p:txBody>
      </p:sp>
      <p:sp>
        <p:nvSpPr>
          <p:cNvPr id="9" name="Rectangle 8"/>
          <p:cNvSpPr/>
          <p:nvPr userDrawn="1"/>
        </p:nvSpPr>
        <p:spPr>
          <a:xfrm>
            <a:off x="10665569" y="4993788"/>
            <a:ext cx="458780" cy="461665"/>
          </a:xfrm>
          <a:prstGeom prst="rect">
            <a:avLst/>
          </a:prstGeom>
        </p:spPr>
        <p:txBody>
          <a:bodyPr wrap="none">
            <a:spAutoFit/>
          </a:bodyPr>
          <a:lstStyle/>
          <a:p>
            <a:r>
              <a:rPr lang="en-US" sz="2400" kern="1200" dirty="0" smtClean="0">
                <a:solidFill>
                  <a:schemeClr val="bg1"/>
                </a:solidFill>
                <a:latin typeface="+mn-lt"/>
                <a:ea typeface="+mn-ea"/>
                <a:cs typeface="+mn-cs"/>
              </a:rPr>
              <a:t>®</a:t>
            </a:r>
            <a:endParaRPr lang="en-US" sz="2400" kern="1200" dirty="0">
              <a:solidFill>
                <a:schemeClr val="bg1"/>
              </a:solidFill>
              <a:latin typeface="+mn-lt"/>
              <a:ea typeface="+mn-ea"/>
              <a:cs typeface="+mn-cs"/>
            </a:endParaRPr>
          </a:p>
        </p:txBody>
      </p:sp>
    </p:spTree>
    <p:extLst>
      <p:ext uri="{BB962C8B-B14F-4D97-AF65-F5344CB8AC3E}">
        <p14:creationId xmlns:p14="http://schemas.microsoft.com/office/powerpoint/2010/main" val="34819886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6" y="2819606"/>
            <a:ext cx="11149013" cy="1218795"/>
          </a:xfrm>
        </p:spPr>
        <p:txBody>
          <a:bodyPr anchor="b" anchorCtr="0"/>
          <a:lstStyle>
            <a:lvl1pPr>
              <a:defRPr sz="8781" spc="-299"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1829984419"/>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450130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14"/>
            <a:ext cx="10237786" cy="461665"/>
          </a:xfrm>
        </p:spPr>
        <p:txBody>
          <a:bodyPr>
            <a:noAutofit/>
          </a:bodyPr>
          <a:lstStyle>
            <a:lvl1pPr marL="0" indent="0" algn="l">
              <a:lnSpc>
                <a:spcPct val="90000"/>
              </a:lnSpc>
              <a:spcBef>
                <a:spcPts val="0"/>
              </a:spcBef>
              <a:buNone/>
              <a:defRPr lang="en-US" sz="3592" kern="1200" spc="-70" baseline="0" dirty="0">
                <a:gradFill>
                  <a:gsLst>
                    <a:gs pos="2083">
                      <a:schemeClr val="bg2"/>
                    </a:gs>
                    <a:gs pos="99000">
                      <a:schemeClr val="bg2"/>
                    </a:gs>
                  </a:gsLst>
                  <a:lin ang="5400000" scaled="0"/>
                </a:gradFill>
                <a:latin typeface="+mj-lt"/>
                <a:ea typeface="+mn-ea"/>
                <a:cs typeface="+mn-cs"/>
              </a:defRPr>
            </a:lvl1pPr>
            <a:lvl2pPr marL="456176" indent="0" algn="ctr">
              <a:buNone/>
              <a:defRPr>
                <a:solidFill>
                  <a:schemeClr val="tx1">
                    <a:tint val="75000"/>
                  </a:schemeClr>
                </a:solidFill>
              </a:defRPr>
            </a:lvl2pPr>
            <a:lvl3pPr marL="912351" indent="0" algn="ctr">
              <a:buNone/>
              <a:defRPr>
                <a:solidFill>
                  <a:schemeClr val="tx1">
                    <a:tint val="75000"/>
                  </a:schemeClr>
                </a:solidFill>
              </a:defRPr>
            </a:lvl3pPr>
            <a:lvl4pPr marL="1368528" indent="0" algn="ctr">
              <a:buNone/>
              <a:defRPr>
                <a:solidFill>
                  <a:schemeClr val="tx1">
                    <a:tint val="75000"/>
                  </a:schemeClr>
                </a:solidFill>
              </a:defRPr>
            </a:lvl4pPr>
            <a:lvl5pPr marL="1824704" indent="0" algn="ctr">
              <a:buNone/>
              <a:defRPr>
                <a:solidFill>
                  <a:schemeClr val="tx1">
                    <a:tint val="75000"/>
                  </a:schemeClr>
                </a:solidFill>
              </a:defRPr>
            </a:lvl5pPr>
            <a:lvl6pPr marL="2280880" indent="0" algn="ctr">
              <a:buNone/>
              <a:defRPr>
                <a:solidFill>
                  <a:schemeClr val="tx1">
                    <a:tint val="75000"/>
                  </a:schemeClr>
                </a:solidFill>
              </a:defRPr>
            </a:lvl6pPr>
            <a:lvl7pPr marL="2737055" indent="0" algn="ctr">
              <a:buNone/>
              <a:defRPr>
                <a:solidFill>
                  <a:schemeClr val="tx1">
                    <a:tint val="75000"/>
                  </a:schemeClr>
                </a:solidFill>
              </a:defRPr>
            </a:lvl7pPr>
            <a:lvl8pPr marL="3193231" indent="0" algn="ctr">
              <a:buNone/>
              <a:defRPr>
                <a:solidFill>
                  <a:schemeClr val="tx1">
                    <a:tint val="75000"/>
                  </a:schemeClr>
                </a:solidFill>
              </a:defRPr>
            </a:lvl8pPr>
            <a:lvl9pPr marL="3649408" indent="0" algn="ctr">
              <a:buNone/>
              <a:defRPr>
                <a:solidFill>
                  <a:schemeClr val="tx1">
                    <a:tint val="75000"/>
                  </a:schemeClr>
                </a:solidFill>
              </a:defRPr>
            </a:lvl9pPr>
          </a:lstStyle>
          <a:p>
            <a:pPr marL="0" marR="0" lvl="0" indent="0" algn="l" defTabSz="912351"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45"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579"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45" y="1447800"/>
            <a:ext cx="10237787" cy="914096"/>
          </a:xfrm>
        </p:spPr>
        <p:txBody>
          <a:bodyPr wrap="square" anchor="b">
            <a:noAutofit/>
          </a:bodyPr>
          <a:lstStyle>
            <a:lvl1pPr marL="0" indent="0">
              <a:buNone/>
              <a:defRPr sz="6585" spc="-150"/>
            </a:lvl1pPr>
          </a:lstStyle>
          <a:p>
            <a:pPr lvl="0"/>
            <a:r>
              <a:rPr lang="en-US" smtClean="0"/>
              <a:t>Click to edit Master text styles</a:t>
            </a:r>
          </a:p>
        </p:txBody>
      </p:sp>
    </p:spTree>
    <p:extLst>
      <p:ext uri="{BB962C8B-B14F-4D97-AF65-F5344CB8AC3E}">
        <p14:creationId xmlns:p14="http://schemas.microsoft.com/office/powerpoint/2010/main" val="28323874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6" y="1447799"/>
            <a:ext cx="11149013" cy="1975926"/>
          </a:xfrm>
          <a:prstGeom prst="rect">
            <a:avLst/>
          </a:prstGeom>
        </p:spPr>
        <p:txBody>
          <a:bodyPr/>
          <a:lstStyle>
            <a:lvl1pPr marL="0" indent="0">
              <a:spcBef>
                <a:spcPts val="2395"/>
              </a:spcBef>
              <a:buNone/>
              <a:defRPr sz="3991">
                <a:gradFill>
                  <a:gsLst>
                    <a:gs pos="100000">
                      <a:schemeClr val="tx2"/>
                    </a:gs>
                    <a:gs pos="0">
                      <a:schemeClr val="tx2"/>
                    </a:gs>
                  </a:gsLst>
                  <a:lin ang="5400000" scaled="0"/>
                </a:gradFill>
                <a:latin typeface="+mj-lt"/>
              </a:defRPr>
            </a:lvl1pPr>
            <a:lvl2pPr marL="0" indent="0">
              <a:buNone/>
              <a:defRPr sz="1996">
                <a:gradFill>
                  <a:gsLst>
                    <a:gs pos="100000">
                      <a:schemeClr val="bg2"/>
                    </a:gs>
                    <a:gs pos="6000">
                      <a:schemeClr val="bg2"/>
                    </a:gs>
                  </a:gsLst>
                  <a:lin ang="5400000" scaled="0"/>
                </a:gradFill>
              </a:defRPr>
            </a:lvl2pPr>
            <a:lvl3pPr marL="231265" indent="0">
              <a:buNone/>
              <a:defRPr sz="1996">
                <a:gradFill>
                  <a:gsLst>
                    <a:gs pos="100000">
                      <a:schemeClr val="bg2"/>
                    </a:gs>
                    <a:gs pos="6000">
                      <a:schemeClr val="bg2"/>
                    </a:gs>
                  </a:gsLst>
                  <a:lin ang="5400000" scaled="0"/>
                </a:gradFill>
              </a:defRPr>
            </a:lvl3pPr>
            <a:lvl4pPr marL="456194" indent="0">
              <a:buNone/>
              <a:defRPr sz="1996">
                <a:gradFill>
                  <a:gsLst>
                    <a:gs pos="100000">
                      <a:schemeClr val="bg2"/>
                    </a:gs>
                    <a:gs pos="6000">
                      <a:schemeClr val="bg2"/>
                    </a:gs>
                  </a:gsLst>
                  <a:lin ang="5400000" scaled="0"/>
                </a:gradFill>
              </a:defRPr>
            </a:lvl4pPr>
            <a:lvl5pPr marL="692212" indent="0">
              <a:buNone/>
              <a:defRPr sz="1996">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521412896"/>
      </p:ext>
    </p:extLst>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6" y="1447799"/>
            <a:ext cx="11149013" cy="1975926"/>
          </a:xfrm>
          <a:prstGeom prst="rect">
            <a:avLst/>
          </a:prstGeom>
        </p:spPr>
        <p:txBody>
          <a:bodyPr/>
          <a:lstStyle>
            <a:lvl1pPr marL="0" indent="0">
              <a:spcBef>
                <a:spcPts val="2395"/>
              </a:spcBef>
              <a:buNone/>
              <a:defRPr sz="3991">
                <a:gradFill>
                  <a:gsLst>
                    <a:gs pos="100000">
                      <a:schemeClr val="bg2"/>
                    </a:gs>
                    <a:gs pos="0">
                      <a:schemeClr val="bg2"/>
                    </a:gs>
                  </a:gsLst>
                  <a:lin ang="5400000" scaled="0"/>
                </a:gradFill>
                <a:latin typeface="+mj-lt"/>
              </a:defRPr>
            </a:lvl1pPr>
            <a:lvl2pPr marL="0" indent="0">
              <a:buNone/>
              <a:defRPr sz="1996">
                <a:gradFill>
                  <a:gsLst>
                    <a:gs pos="100000">
                      <a:schemeClr val="bg2"/>
                    </a:gs>
                    <a:gs pos="0">
                      <a:schemeClr val="bg2"/>
                    </a:gs>
                  </a:gsLst>
                  <a:lin ang="5400000" scaled="0"/>
                </a:gradFill>
              </a:defRPr>
            </a:lvl2pPr>
            <a:lvl3pPr marL="231265" indent="0">
              <a:buNone/>
              <a:defRPr sz="1996">
                <a:gradFill>
                  <a:gsLst>
                    <a:gs pos="100000">
                      <a:schemeClr val="bg2"/>
                    </a:gs>
                    <a:gs pos="0">
                      <a:schemeClr val="bg2"/>
                    </a:gs>
                  </a:gsLst>
                  <a:lin ang="5400000" scaled="0"/>
                </a:gradFill>
              </a:defRPr>
            </a:lvl3pPr>
            <a:lvl4pPr marL="456194" indent="0">
              <a:buNone/>
              <a:defRPr sz="1996">
                <a:gradFill>
                  <a:gsLst>
                    <a:gs pos="100000">
                      <a:schemeClr val="bg2"/>
                    </a:gs>
                    <a:gs pos="0">
                      <a:schemeClr val="bg2"/>
                    </a:gs>
                  </a:gsLst>
                  <a:lin ang="5400000" scaled="0"/>
                </a:gradFill>
              </a:defRPr>
            </a:lvl4pPr>
            <a:lvl5pPr marL="692212" indent="0">
              <a:buNone/>
              <a:defRPr sz="1996">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622193405"/>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6" y="228614"/>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6" y="1447799"/>
            <a:ext cx="11149013" cy="2043636"/>
          </a:xfrm>
          <a:prstGeom prst="rect">
            <a:avLst/>
          </a:prstGeom>
        </p:spPr>
        <p:txBody>
          <a:bodyPr/>
          <a:lstStyle>
            <a:lvl1pPr marL="283538" indent="-283538">
              <a:buFont typeface="Wingdings" pitchFamily="2" charset="2"/>
              <a:buChar char=""/>
              <a:defRPr sz="3991"/>
            </a:lvl1pPr>
            <a:lvl2pPr marL="516386" indent="-232850">
              <a:buFont typeface="Wingdings" pitchFamily="2" charset="2"/>
              <a:buChar char=""/>
              <a:defRPr>
                <a:latin typeface="+mn-lt"/>
              </a:defRPr>
            </a:lvl2pPr>
            <a:lvl3pPr marL="739732" indent="-223346">
              <a:buFont typeface="Wingdings" pitchFamily="2" charset="2"/>
              <a:buChar char=""/>
              <a:tabLst/>
              <a:defRPr>
                <a:latin typeface="+mn-lt"/>
              </a:defRPr>
            </a:lvl3pPr>
            <a:lvl4pPr marL="912388" indent="-172657">
              <a:buFont typeface="Wingdings" pitchFamily="2" charset="2"/>
              <a:buChar char=""/>
              <a:defRPr>
                <a:latin typeface="+mn-lt"/>
              </a:defRPr>
            </a:lvl4pPr>
            <a:lvl5pPr marL="1085046" indent="-172657">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839166543"/>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4" y="1447814"/>
            <a:ext cx="5394960" cy="2462213"/>
          </a:xfrm>
        </p:spPr>
        <p:txBody>
          <a:bodyPr/>
          <a:lstStyle>
            <a:lvl1pPr marL="0" indent="0">
              <a:spcBef>
                <a:spcPts val="1197"/>
              </a:spcBef>
              <a:buNone/>
              <a:defRPr sz="3991">
                <a:gradFill>
                  <a:gsLst>
                    <a:gs pos="100000">
                      <a:schemeClr val="tx2"/>
                    </a:gs>
                    <a:gs pos="0">
                      <a:schemeClr val="tx2"/>
                    </a:gs>
                  </a:gsLst>
                  <a:lin ang="5400000" scaled="0"/>
                </a:gradFill>
                <a:latin typeface="+mj-lt"/>
              </a:defRPr>
            </a:lvl1pPr>
            <a:lvl2pPr marL="0" indent="0">
              <a:buNone/>
              <a:defRPr sz="1996"/>
            </a:lvl2pPr>
            <a:lvl3pPr marL="232850" indent="0">
              <a:buNone/>
              <a:defRPr sz="1996"/>
            </a:lvl3pPr>
            <a:lvl4pPr marL="456194" indent="0">
              <a:buNone/>
              <a:defRPr sz="1996"/>
            </a:lvl4pPr>
            <a:lvl5pPr marL="692212" indent="0">
              <a:buNone/>
              <a:defRPr sz="1996"/>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14"/>
            <a:ext cx="5394960" cy="2462213"/>
          </a:xfrm>
        </p:spPr>
        <p:txBody>
          <a:bodyPr/>
          <a:lstStyle>
            <a:lvl1pPr marL="0" indent="0">
              <a:spcBef>
                <a:spcPts val="1197"/>
              </a:spcBef>
              <a:buNone/>
              <a:defRPr lang="en-US" sz="3991" kern="1200" spc="-70" baseline="0" dirty="0" smtClean="0">
                <a:gradFill>
                  <a:gsLst>
                    <a:gs pos="100000">
                      <a:schemeClr val="tx2"/>
                    </a:gs>
                    <a:gs pos="0">
                      <a:schemeClr val="tx2"/>
                    </a:gs>
                  </a:gsLst>
                  <a:lin ang="5400000" scaled="0"/>
                </a:gradFill>
                <a:latin typeface="+mj-lt"/>
                <a:ea typeface="+mn-ea"/>
                <a:cs typeface="+mn-cs"/>
              </a:defRPr>
            </a:lvl1pPr>
            <a:lvl2pPr marL="3168"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250">
                      <a:schemeClr val="bg2"/>
                    </a:gs>
                    <a:gs pos="100000">
                      <a:schemeClr val="bg2"/>
                    </a:gs>
                  </a:gsLst>
                  <a:lin ang="5400000" scaled="0"/>
                </a:gradFill>
                <a:latin typeface="+mn-lt"/>
                <a:ea typeface="+mn-ea"/>
                <a:cs typeface="+mn-cs"/>
              </a:defRPr>
            </a:lvl2pPr>
            <a:lvl3pPr marL="232850"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250">
                      <a:schemeClr val="bg2"/>
                    </a:gs>
                    <a:gs pos="100000">
                      <a:schemeClr val="bg2"/>
                    </a:gs>
                  </a:gsLst>
                  <a:lin ang="5400000" scaled="0"/>
                </a:gradFill>
                <a:latin typeface="+mn-lt"/>
                <a:ea typeface="+mn-ea"/>
                <a:cs typeface="+mn-cs"/>
              </a:defRPr>
            </a:lvl3pPr>
            <a:lvl4pPr marL="459362"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250">
                      <a:schemeClr val="bg2"/>
                    </a:gs>
                    <a:gs pos="100000">
                      <a:schemeClr val="bg2"/>
                    </a:gs>
                  </a:gsLst>
                  <a:lin ang="5400000" scaled="0"/>
                </a:gradFill>
                <a:latin typeface="+mn-lt"/>
                <a:ea typeface="+mn-ea"/>
                <a:cs typeface="+mn-cs"/>
              </a:defRPr>
            </a:lvl4pPr>
            <a:lvl5pPr marL="685876"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132034428"/>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4" y="1447814"/>
            <a:ext cx="5394960" cy="2462213"/>
          </a:xfrm>
        </p:spPr>
        <p:txBody>
          <a:bodyPr/>
          <a:lstStyle>
            <a:lvl1pPr marL="0" indent="0">
              <a:spcBef>
                <a:spcPts val="1197"/>
              </a:spcBef>
              <a:buNone/>
              <a:defRPr sz="3991">
                <a:gradFill>
                  <a:gsLst>
                    <a:gs pos="1000">
                      <a:schemeClr val="bg2"/>
                    </a:gs>
                    <a:gs pos="98000">
                      <a:schemeClr val="bg2"/>
                    </a:gs>
                  </a:gsLst>
                  <a:lin ang="5400000" scaled="0"/>
                </a:gradFill>
                <a:latin typeface="+mj-lt"/>
              </a:defRPr>
            </a:lvl1pPr>
            <a:lvl2pPr marL="0" indent="0">
              <a:buNone/>
              <a:defRPr sz="1996">
                <a:gradFill>
                  <a:gsLst>
                    <a:gs pos="1000">
                      <a:schemeClr val="bg2"/>
                    </a:gs>
                    <a:gs pos="98000">
                      <a:schemeClr val="bg2"/>
                    </a:gs>
                  </a:gsLst>
                  <a:lin ang="5400000" scaled="0"/>
                </a:gradFill>
              </a:defRPr>
            </a:lvl2pPr>
            <a:lvl3pPr marL="232850" indent="0">
              <a:buNone/>
              <a:defRPr sz="1996">
                <a:gradFill>
                  <a:gsLst>
                    <a:gs pos="1000">
                      <a:schemeClr val="bg2"/>
                    </a:gs>
                    <a:gs pos="98000">
                      <a:schemeClr val="bg2"/>
                    </a:gs>
                  </a:gsLst>
                  <a:lin ang="5400000" scaled="0"/>
                </a:gradFill>
              </a:defRPr>
            </a:lvl3pPr>
            <a:lvl4pPr marL="456194" indent="0">
              <a:buNone/>
              <a:defRPr sz="1996">
                <a:gradFill>
                  <a:gsLst>
                    <a:gs pos="1000">
                      <a:schemeClr val="bg2"/>
                    </a:gs>
                    <a:gs pos="98000">
                      <a:schemeClr val="bg2"/>
                    </a:gs>
                  </a:gsLst>
                  <a:lin ang="5400000" scaled="0"/>
                </a:gradFill>
              </a:defRPr>
            </a:lvl4pPr>
            <a:lvl5pPr marL="692212" indent="0">
              <a:buNone/>
              <a:defRPr sz="1996">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14"/>
            <a:ext cx="5394960" cy="2462213"/>
          </a:xfrm>
        </p:spPr>
        <p:txBody>
          <a:bodyPr/>
          <a:lstStyle>
            <a:lvl1pPr marL="0" indent="0">
              <a:spcBef>
                <a:spcPts val="1197"/>
              </a:spcBef>
              <a:buNone/>
              <a:defRPr lang="en-US" sz="3991" kern="1200" spc="-70" baseline="0" dirty="0" smtClean="0">
                <a:gradFill>
                  <a:gsLst>
                    <a:gs pos="1000">
                      <a:schemeClr val="bg2"/>
                    </a:gs>
                    <a:gs pos="98000">
                      <a:schemeClr val="bg2"/>
                    </a:gs>
                  </a:gsLst>
                  <a:lin ang="5400000" scaled="0"/>
                </a:gradFill>
                <a:latin typeface="+mj-lt"/>
                <a:ea typeface="+mn-ea"/>
                <a:cs typeface="+mn-cs"/>
              </a:defRPr>
            </a:lvl1pPr>
            <a:lvl2pPr marL="3168"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000">
                      <a:schemeClr val="bg2"/>
                    </a:gs>
                    <a:gs pos="98000">
                      <a:schemeClr val="bg2"/>
                    </a:gs>
                  </a:gsLst>
                  <a:lin ang="5400000" scaled="0"/>
                </a:gradFill>
                <a:latin typeface="+mn-lt"/>
                <a:ea typeface="+mn-ea"/>
                <a:cs typeface="+mn-cs"/>
              </a:defRPr>
            </a:lvl2pPr>
            <a:lvl3pPr marL="232850"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000">
                      <a:schemeClr val="bg2"/>
                    </a:gs>
                    <a:gs pos="98000">
                      <a:schemeClr val="bg2"/>
                    </a:gs>
                  </a:gsLst>
                  <a:lin ang="5400000" scaled="0"/>
                </a:gradFill>
                <a:latin typeface="+mn-lt"/>
                <a:ea typeface="+mn-ea"/>
                <a:cs typeface="+mn-cs"/>
              </a:defRPr>
            </a:lvl3pPr>
            <a:lvl4pPr marL="459362"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000">
                      <a:schemeClr val="bg2"/>
                    </a:gs>
                    <a:gs pos="98000">
                      <a:schemeClr val="bg2"/>
                    </a:gs>
                  </a:gsLst>
                  <a:lin ang="5400000" scaled="0"/>
                </a:gradFill>
                <a:latin typeface="+mn-lt"/>
                <a:ea typeface="+mn-ea"/>
                <a:cs typeface="+mn-cs"/>
              </a:defRPr>
            </a:lvl4pPr>
            <a:lvl5pPr marL="685876"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240290845"/>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4" y="1447814"/>
            <a:ext cx="5394960" cy="2351413"/>
          </a:xfrm>
        </p:spPr>
        <p:txBody>
          <a:bodyPr>
            <a:spAutoFit/>
          </a:bodyPr>
          <a:lstStyle>
            <a:lvl1pPr marL="291457" indent="-291457">
              <a:spcBef>
                <a:spcPts val="1197"/>
              </a:spcBef>
              <a:buClr>
                <a:schemeClr val="bg2"/>
              </a:buClr>
              <a:buSzPct val="100000"/>
              <a:buFont typeface="Wingdings" pitchFamily="2" charset="2"/>
              <a:buChar char=""/>
              <a:defRPr lang="en-US" sz="3592" kern="1200" spc="-70" baseline="0" dirty="0" smtClean="0">
                <a:gradFill>
                  <a:gsLst>
                    <a:gs pos="1250">
                      <a:schemeClr val="bg2"/>
                    </a:gs>
                    <a:gs pos="100000">
                      <a:schemeClr val="bg2"/>
                    </a:gs>
                  </a:gsLst>
                  <a:lin ang="5400000" scaled="0"/>
                </a:gradFill>
                <a:latin typeface="+mj-lt"/>
                <a:ea typeface="+mn-ea"/>
                <a:cs typeface="+mn-cs"/>
              </a:defRPr>
            </a:lvl1pPr>
            <a:lvl2pPr marL="519554" indent="-228097">
              <a:defRPr sz="1996"/>
            </a:lvl2pPr>
            <a:lvl3pPr marL="684291" indent="-164737">
              <a:tabLst/>
              <a:defRPr sz="1996"/>
            </a:lvl3pPr>
            <a:lvl4pPr marL="861700" indent="-177409">
              <a:defRPr/>
            </a:lvl4pPr>
            <a:lvl5pPr marL="1026437" indent="-16473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14"/>
            <a:ext cx="5394960" cy="2720745"/>
          </a:xfrm>
        </p:spPr>
        <p:txBody>
          <a:bodyPr>
            <a:spAutoFit/>
          </a:bodyPr>
          <a:lstStyle>
            <a:lvl1pPr marL="338978" indent="-338978">
              <a:spcBef>
                <a:spcPts val="1197"/>
              </a:spcBef>
              <a:buClr>
                <a:schemeClr val="bg2"/>
              </a:buClr>
              <a:buFont typeface="Arial" pitchFamily="34" charset="0"/>
              <a:buChar char="•"/>
              <a:defRPr lang="en-US" sz="3592" kern="1200" spc="-70" baseline="0" dirty="0" smtClean="0">
                <a:gradFill>
                  <a:gsLst>
                    <a:gs pos="1250">
                      <a:schemeClr val="bg2"/>
                    </a:gs>
                    <a:gs pos="100000">
                      <a:schemeClr val="bg2"/>
                    </a:gs>
                  </a:gsLst>
                  <a:lin ang="5400000" scaled="0"/>
                </a:gradFill>
                <a:latin typeface="+mj-lt"/>
                <a:ea typeface="+mn-ea"/>
                <a:cs typeface="+mn-cs"/>
              </a:defRPr>
            </a:lvl1pPr>
            <a:lvl2pPr marL="633603" indent="-342146">
              <a:defRPr lang="en-US" sz="1996" kern="1200" spc="0" baseline="0" dirty="0" smtClean="0">
                <a:gradFill>
                  <a:gsLst>
                    <a:gs pos="1250">
                      <a:schemeClr val="bg2"/>
                    </a:gs>
                    <a:gs pos="100000">
                      <a:schemeClr val="bg2"/>
                    </a:gs>
                  </a:gsLst>
                  <a:lin ang="5400000" scaled="0"/>
                </a:gradFill>
                <a:latin typeface="+mn-lt"/>
                <a:ea typeface="+mn-ea"/>
                <a:cs typeface="+mn-cs"/>
              </a:defRPr>
            </a:lvl2pPr>
            <a:lvl3pPr marL="861700" indent="-342146">
              <a:defRPr lang="en-US" sz="1996" kern="1200" spc="0" baseline="0" dirty="0" smtClean="0">
                <a:gradFill>
                  <a:gsLst>
                    <a:gs pos="1250">
                      <a:schemeClr val="bg2"/>
                    </a:gs>
                    <a:gs pos="100000">
                      <a:schemeClr val="bg2"/>
                    </a:gs>
                  </a:gsLst>
                  <a:lin ang="5400000" scaled="0"/>
                </a:gradFill>
                <a:latin typeface="+mn-lt"/>
                <a:ea typeface="+mn-ea"/>
                <a:cs typeface="+mn-cs"/>
              </a:defRPr>
            </a:lvl3pPr>
            <a:lvl4pPr marL="1026437" indent="-342146">
              <a:defRPr lang="en-US" sz="1996" kern="1200" spc="0" baseline="0" dirty="0" smtClean="0">
                <a:gradFill>
                  <a:gsLst>
                    <a:gs pos="1250">
                      <a:schemeClr val="bg2"/>
                    </a:gs>
                    <a:gs pos="100000">
                      <a:schemeClr val="bg2"/>
                    </a:gs>
                  </a:gsLst>
                  <a:lin ang="5400000" scaled="0"/>
                </a:gradFill>
                <a:latin typeface="+mn-lt"/>
                <a:ea typeface="+mn-ea"/>
                <a:cs typeface="+mn-cs"/>
              </a:defRPr>
            </a:lvl4pPr>
            <a:lvl5pPr marL="1203846" indent="-342146">
              <a:defRPr lang="en-US" sz="1996" kern="1200" spc="0" baseline="0" dirty="0">
                <a:gradFill>
                  <a:gsLst>
                    <a:gs pos="1250">
                      <a:schemeClr val="bg2"/>
                    </a:gs>
                    <a:gs pos="100000">
                      <a:schemeClr val="bg2"/>
                    </a:gs>
                  </a:gsLst>
                  <a:lin ang="5400000" scaled="0"/>
                </a:gradFill>
                <a:latin typeface="+mn-lt"/>
                <a:ea typeface="+mn-ea"/>
                <a:cs typeface="+mn-cs"/>
              </a:defRPr>
            </a:lvl5pPr>
          </a:lstStyle>
          <a:p>
            <a:pPr marL="291457" marR="0" lvl="0"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Click to edit Master text styles</a:t>
            </a:r>
          </a:p>
          <a:p>
            <a:pPr marL="291457" marR="0" lvl="1"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Second level</a:t>
            </a:r>
          </a:p>
          <a:p>
            <a:pPr marL="291457" marR="0" lvl="2"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Third level</a:t>
            </a:r>
          </a:p>
          <a:p>
            <a:pPr marL="291457" marR="0" lvl="3"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Fourth level</a:t>
            </a:r>
          </a:p>
          <a:p>
            <a:pPr marL="291457" marR="0" lvl="4"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9"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0"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311210616"/>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3" y="1447814"/>
            <a:ext cx="5433533" cy="1661993"/>
          </a:xfrm>
          <a:prstGeom prst="rect">
            <a:avLst/>
          </a:prstGeom>
        </p:spPr>
        <p:txBody>
          <a:bodyPr>
            <a:noAutofit/>
          </a:bodyPr>
          <a:lstStyle>
            <a:lvl1pPr marL="0" indent="0">
              <a:buNone/>
              <a:defRPr sz="3991" b="0" cap="none" baseline="0">
                <a:gradFill>
                  <a:gsLst>
                    <a:gs pos="100000">
                      <a:schemeClr val="tx2"/>
                    </a:gs>
                    <a:gs pos="0">
                      <a:schemeClr val="tx2"/>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6" name="Content Placeholder 5"/>
          <p:cNvSpPr>
            <a:spLocks noGrp="1"/>
          </p:cNvSpPr>
          <p:nvPr>
            <p:ph sz="quarter" idx="4"/>
          </p:nvPr>
        </p:nvSpPr>
        <p:spPr>
          <a:xfrm>
            <a:off x="6188153" y="1681907"/>
            <a:ext cx="5484740" cy="332399"/>
          </a:xfrm>
          <a:prstGeom prst="rect">
            <a:avLst/>
          </a:prstGeom>
        </p:spPr>
        <p:txBody>
          <a:bodyPr>
            <a:noAutofit/>
          </a:bodyPr>
          <a:lstStyle>
            <a:lvl1pPr marL="0" indent="0">
              <a:spcBef>
                <a:spcPts val="1197"/>
              </a:spcBef>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105197142"/>
      </p:ext>
    </p:extLst>
  </p:cSld>
  <p:clrMapOvr>
    <a:masterClrMapping/>
  </p:clrMapOvr>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703" y="1447801"/>
            <a:ext cx="5433533" cy="1178442"/>
          </a:xfrm>
          <a:prstGeom prst="rect">
            <a:avLst/>
          </a:prstGeom>
        </p:spPr>
        <p:txBody>
          <a:bodyPr>
            <a:noAutofit/>
          </a:bodyPr>
          <a:lstStyle>
            <a:lvl1pPr marL="0" indent="0">
              <a:buNone/>
              <a:defRPr sz="3991" b="0" cap="none" baseline="0">
                <a:gradFill>
                  <a:gsLst>
                    <a:gs pos="100000">
                      <a:schemeClr val="tx2"/>
                    </a:gs>
                    <a:gs pos="0">
                      <a:schemeClr val="tx2"/>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6"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169083973"/>
      </p:ext>
    </p:extLst>
  </p:cSld>
  <p:clrMapOvr>
    <a:masterClrMapping/>
  </p:clrMapOvr>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3" y="1447801"/>
            <a:ext cx="5433533" cy="1178442"/>
          </a:xfrm>
          <a:prstGeom prst="rect">
            <a:avLst/>
          </a:prstGeom>
        </p:spPr>
        <p:txBody>
          <a:bodyPr>
            <a:noAutofit/>
          </a:bodyPr>
          <a:lstStyle>
            <a:lvl1pPr marL="0" indent="0">
              <a:buNone/>
              <a:defRPr sz="3991" b="0" cap="none" baseline="0">
                <a:gradFill>
                  <a:gsLst>
                    <a:gs pos="100000">
                      <a:schemeClr val="tx2"/>
                    </a:gs>
                    <a:gs pos="0">
                      <a:schemeClr val="tx2"/>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6218097"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94580351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443520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spd="slow">
    <p:push/>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2" y="0"/>
            <a:ext cx="42386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2" y="1447814"/>
            <a:ext cx="3479801" cy="1661993"/>
          </a:xfrm>
          <a:prstGeom prst="rect">
            <a:avLst/>
          </a:prstGeom>
        </p:spPr>
        <p:txBody>
          <a:bodyPr>
            <a:noAutofit/>
          </a:bodyPr>
          <a:lstStyle>
            <a:lvl1pPr marL="0" indent="0">
              <a:buNone/>
              <a:defRPr sz="3991" b="0" cap="none" baseline="0">
                <a:gradFill>
                  <a:gsLst>
                    <a:gs pos="100000">
                      <a:schemeClr val="bg1"/>
                    </a:gs>
                    <a:gs pos="0">
                      <a:schemeClr val="bg1"/>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6" name="Content Placeholder 5"/>
          <p:cNvSpPr>
            <a:spLocks noGrp="1"/>
          </p:cNvSpPr>
          <p:nvPr>
            <p:ph sz="quarter" idx="4"/>
          </p:nvPr>
        </p:nvSpPr>
        <p:spPr>
          <a:xfrm>
            <a:off x="6188153" y="1681907"/>
            <a:ext cx="5484740" cy="332399"/>
          </a:xfrm>
          <a:prstGeom prst="rect">
            <a:avLst/>
          </a:prstGeom>
        </p:spPr>
        <p:txBody>
          <a:bodyPr>
            <a:noAutofit/>
          </a:bodyPr>
          <a:lstStyle>
            <a:lvl1pPr marL="0" indent="0">
              <a:spcBef>
                <a:spcPts val="1197"/>
              </a:spcBef>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036335307"/>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4"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3" y="1447801"/>
            <a:ext cx="5433533" cy="1178442"/>
          </a:xfrm>
          <a:prstGeom prst="rect">
            <a:avLst/>
          </a:prstGeom>
        </p:spPr>
        <p:txBody>
          <a:bodyPr>
            <a:noAutofit/>
          </a:bodyPr>
          <a:lstStyle>
            <a:lvl1pPr marL="0" indent="0">
              <a:buNone/>
              <a:defRPr sz="3991" b="0" cap="none" baseline="0">
                <a:gradFill>
                  <a:gsLst>
                    <a:gs pos="100000">
                      <a:schemeClr val="bg1"/>
                    </a:gs>
                    <a:gs pos="0">
                      <a:schemeClr val="bg1"/>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520706"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1"/>
                    </a:gs>
                    <a:gs pos="0">
                      <a:schemeClr val="bg1"/>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220437468"/>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7"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3" y="1447801"/>
            <a:ext cx="5433533" cy="1178442"/>
          </a:xfrm>
          <a:prstGeom prst="rect">
            <a:avLst/>
          </a:prstGeom>
        </p:spPr>
        <p:txBody>
          <a:bodyPr>
            <a:noAutofit/>
          </a:bodyPr>
          <a:lstStyle>
            <a:lvl1pPr marL="0" indent="0">
              <a:buNone/>
              <a:defRPr sz="3991" b="0" cap="none" baseline="0">
                <a:gradFill>
                  <a:gsLst>
                    <a:gs pos="100000">
                      <a:schemeClr val="bg1"/>
                    </a:gs>
                    <a:gs pos="0">
                      <a:schemeClr val="bg1"/>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6218097"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1"/>
                    </a:gs>
                    <a:gs pos="0">
                      <a:schemeClr val="bg1"/>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817087539"/>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4"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4" y="1358067"/>
            <a:ext cx="11152188" cy="2863073"/>
          </a:xfrm>
          <a:prstGeom prst="rect">
            <a:avLst/>
          </a:prstGeom>
        </p:spPr>
        <p:txBody>
          <a:bodyPr>
            <a:normAutofit/>
          </a:bodyPr>
          <a:lstStyle>
            <a:lvl1pPr marL="0" indent="0">
              <a:lnSpc>
                <a:spcPct val="90000"/>
              </a:lnSpc>
              <a:buNone/>
              <a:defRPr sz="6386">
                <a:gradFill>
                  <a:gsLst>
                    <a:gs pos="100000">
                      <a:schemeClr val="bg1"/>
                    </a:gs>
                    <a:gs pos="0">
                      <a:schemeClr val="bg1"/>
                    </a:gs>
                  </a:gsLst>
                  <a:lin ang="5400000" scaled="0"/>
                </a:gradFill>
                <a:latin typeface="+mj-lt"/>
              </a:defRPr>
            </a:lvl1pPr>
            <a:lvl2pPr>
              <a:defRPr sz="6386">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4" y="4343414"/>
            <a:ext cx="11152188" cy="470747"/>
          </a:xfrm>
          <a:prstGeom prst="rect">
            <a:avLst/>
          </a:prstGeom>
        </p:spPr>
        <p:txBody>
          <a:bodyPr>
            <a:normAutofit/>
          </a:bodyPr>
          <a:lstStyle>
            <a:lvl1pPr marL="0" indent="0">
              <a:lnSpc>
                <a:spcPct val="90000"/>
              </a:lnSpc>
              <a:buNone/>
              <a:defRPr sz="3592">
                <a:gradFill>
                  <a:gsLst>
                    <a:gs pos="100000">
                      <a:schemeClr val="bg1"/>
                    </a:gs>
                    <a:gs pos="0">
                      <a:schemeClr val="bg1"/>
                    </a:gs>
                  </a:gsLst>
                  <a:lin ang="5400000" scaled="0"/>
                </a:gradFill>
                <a:latin typeface="+mj-lt"/>
              </a:defRPr>
            </a:lvl1pPr>
            <a:lvl2pPr>
              <a:defRPr sz="6386">
                <a:solidFill>
                  <a:schemeClr val="tx2"/>
                </a:solidFill>
                <a:latin typeface="+mn-lt"/>
              </a:defRPr>
            </a:lvl2pPr>
          </a:lstStyle>
          <a:p>
            <a:pPr lvl="0"/>
            <a:r>
              <a:rPr lang="en-US" smtClean="0"/>
              <a:t>Click to edit Master text styles</a:t>
            </a:r>
          </a:p>
        </p:txBody>
      </p:sp>
      <p:sp>
        <p:nvSpPr>
          <p:cNvPr id="7"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133398014"/>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5"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45106737"/>
      </p:ext>
    </p:extLst>
  </p:cSld>
  <p:clrMapOvr>
    <a:masterClrMapping/>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34720542"/>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4"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1796"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9" y="1447814"/>
            <a:ext cx="11152188" cy="1988237"/>
          </a:xfrm>
        </p:spPr>
        <p:txBody>
          <a:bodyPr/>
          <a:lstStyle>
            <a:lvl1pPr marL="0" indent="0">
              <a:lnSpc>
                <a:spcPct val="95000"/>
              </a:lnSpc>
              <a:buNone/>
              <a:defRPr sz="3193">
                <a:gradFill>
                  <a:gsLst>
                    <a:gs pos="1250">
                      <a:srgbClr val="000000"/>
                    </a:gs>
                    <a:gs pos="100000">
                      <a:srgbClr val="000000"/>
                    </a:gs>
                  </a:gsLst>
                  <a:lin ang="5400000" scaled="0"/>
                </a:gradFill>
                <a:latin typeface="Consolas" pitchFamily="49" charset="0"/>
                <a:cs typeface="Consolas" pitchFamily="49" charset="0"/>
              </a:defRPr>
            </a:lvl1pPr>
            <a:lvl2pPr marL="33897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182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675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802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91191600"/>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4" y="228614"/>
            <a:ext cx="11152188" cy="664797"/>
          </a:xfrm>
        </p:spPr>
        <p:txBody>
          <a:bodyPr/>
          <a:lstStyle>
            <a:lvl1pPr>
              <a:defRPr sz="4789"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6" y="1447799"/>
            <a:ext cx="11149013" cy="2043636"/>
          </a:xfrm>
          <a:prstGeom prst="rect">
            <a:avLst/>
          </a:prstGeom>
        </p:spPr>
        <p:txBody>
          <a:bodyPr/>
          <a:lstStyle>
            <a:lvl1pPr marL="342146" indent="-34214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267" indent="-28512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2388" indent="-28512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0485" indent="-2280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8582" indent="-2280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4" y="6238890"/>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592"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336547480"/>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117" y="1447803"/>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41524521"/>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tx1"/>
                    </a:gs>
                    <a:gs pos="6000">
                      <a:schemeClr val="tx1"/>
                    </a:gs>
                  </a:gsLst>
                  <a:lin ang="5400000" scaled="0"/>
                </a:gradFill>
              </a:defRPr>
            </a:lvl2pPr>
            <a:lvl3pPr marL="231775" indent="0">
              <a:buNone/>
              <a:defRPr sz="2000">
                <a:gradFill>
                  <a:gsLst>
                    <a:gs pos="100000">
                      <a:schemeClr val="tx1"/>
                    </a:gs>
                    <a:gs pos="6000">
                      <a:schemeClr val="tx1"/>
                    </a:gs>
                  </a:gsLst>
                  <a:lin ang="5400000" scaled="0"/>
                </a:gradFill>
              </a:defRPr>
            </a:lvl3pPr>
            <a:lvl4pPr marL="457200" indent="0">
              <a:buNone/>
              <a:defRPr sz="2000">
                <a:gradFill>
                  <a:gsLst>
                    <a:gs pos="100000">
                      <a:schemeClr val="tx1"/>
                    </a:gs>
                    <a:gs pos="6000">
                      <a:schemeClr val="tx1"/>
                    </a:gs>
                  </a:gsLst>
                  <a:lin ang="5400000" scaled="0"/>
                </a:gradFill>
              </a:defRPr>
            </a:lvl4pPr>
            <a:lvl5pPr marL="693738" indent="0">
              <a:buNone/>
              <a:defRPr sz="2000">
                <a:gradFill>
                  <a:gsLst>
                    <a:gs pos="100000">
                      <a:schemeClr val="tx1"/>
                    </a:gs>
                    <a:gs pos="6000">
                      <a:schemeClr val="tx1"/>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
        <p:nvSpPr>
          <p:cNvPr id="6" name="TextBox 7"/>
          <p:cNvSpPr txBox="1"/>
          <p:nvPr userDrawn="1"/>
        </p:nvSpPr>
        <p:spPr>
          <a:xfrm>
            <a:off x="4446534" y="6595680"/>
            <a:ext cx="3295774"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en-US" sz="1050" spc="150" baseline="0" dirty="0" smtClean="0">
                <a:gradFill>
                  <a:gsLst>
                    <a:gs pos="0">
                      <a:srgbClr val="000000">
                        <a:alpha val="50000"/>
                      </a:srgbClr>
                    </a:gs>
                    <a:gs pos="86000">
                      <a:srgbClr val="000000">
                        <a:alpha val="50000"/>
                      </a:srgbClr>
                    </a:gs>
                  </a:gsLst>
                  <a:lin ang="5400000" scaled="0"/>
                </a:gradFill>
                <a:latin typeface="Segoe Semibold" pitchFamily="34" charset="0"/>
              </a:rPr>
              <a:t>K16T1 </a:t>
            </a:r>
            <a:r>
              <a:rPr lang="en-US" sz="1050" spc="150" dirty="0" smtClean="0">
                <a:gradFill>
                  <a:gsLst>
                    <a:gs pos="0">
                      <a:srgbClr val="000000">
                        <a:alpha val="50000"/>
                      </a:srgbClr>
                    </a:gs>
                    <a:gs pos="86000">
                      <a:srgbClr val="000000">
                        <a:alpha val="50000"/>
                      </a:srgbClr>
                    </a:gs>
                  </a:gsLst>
                  <a:lin ang="5400000" scaled="0"/>
                </a:gradFill>
                <a:latin typeface="Segoe Semibold" pitchFamily="34" charset="0"/>
              </a:rPr>
              <a:t>CONFIDENTIAL – INTERNAL ONLY</a:t>
            </a:r>
          </a:p>
        </p:txBody>
      </p:sp>
    </p:spTree>
    <p:extLst>
      <p:ext uri="{BB962C8B-B14F-4D97-AF65-F5344CB8AC3E}">
        <p14:creationId xmlns:p14="http://schemas.microsoft.com/office/powerpoint/2010/main" val="1562026398"/>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image" Target="../media/image2.png"/><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theme" Target="../theme/theme3.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3" Type="http://schemas.openxmlformats.org/officeDocument/2006/relationships/slideLayout" Target="../slideLayouts/slideLayout37.xml"/><Relationship Id="rId21" Type="http://schemas.openxmlformats.org/officeDocument/2006/relationships/slideLayout" Target="../slideLayouts/slideLayout55.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theme" Target="../theme/theme4.xml"/><Relationship Id="rId10" Type="http://schemas.openxmlformats.org/officeDocument/2006/relationships/slideLayout" Target="../slideLayouts/slideLayout44.xml"/><Relationship Id="rId19" Type="http://schemas.openxmlformats.org/officeDocument/2006/relationships/slideLayout" Target="../slideLayouts/slideLayout53.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18" Type="http://schemas.openxmlformats.org/officeDocument/2006/relationships/slideLayout" Target="../slideLayouts/slideLayout74.xml"/><Relationship Id="rId3" Type="http://schemas.openxmlformats.org/officeDocument/2006/relationships/slideLayout" Target="../slideLayouts/slideLayout59.xml"/><Relationship Id="rId21" Type="http://schemas.openxmlformats.org/officeDocument/2006/relationships/slideLayout" Target="../slideLayouts/slideLayout77.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17" Type="http://schemas.openxmlformats.org/officeDocument/2006/relationships/slideLayout" Target="../slideLayouts/slideLayout73.xml"/><Relationship Id="rId2" Type="http://schemas.openxmlformats.org/officeDocument/2006/relationships/slideLayout" Target="../slideLayouts/slideLayout58.xml"/><Relationship Id="rId16" Type="http://schemas.openxmlformats.org/officeDocument/2006/relationships/slideLayout" Target="../slideLayouts/slideLayout72.xml"/><Relationship Id="rId20" Type="http://schemas.openxmlformats.org/officeDocument/2006/relationships/slideLayout" Target="../slideLayouts/slideLayout76.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5" Type="http://schemas.openxmlformats.org/officeDocument/2006/relationships/slideLayout" Target="../slideLayouts/slideLayout71.xml"/><Relationship Id="rId10" Type="http://schemas.openxmlformats.org/officeDocument/2006/relationships/slideLayout" Target="../slideLayouts/slideLayout66.xml"/><Relationship Id="rId19" Type="http://schemas.openxmlformats.org/officeDocument/2006/relationships/slideLayout" Target="../slideLayouts/slideLayout75.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 Id="rId22"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slideLayout" Target="../slideLayouts/slideLayout90.xml"/><Relationship Id="rId18" Type="http://schemas.openxmlformats.org/officeDocument/2006/relationships/slideLayout" Target="../slideLayouts/slideLayout95.xml"/><Relationship Id="rId3" Type="http://schemas.openxmlformats.org/officeDocument/2006/relationships/slideLayout" Target="../slideLayouts/slideLayout80.xml"/><Relationship Id="rId21" Type="http://schemas.openxmlformats.org/officeDocument/2006/relationships/slideLayout" Target="../slideLayouts/slideLayout98.xml"/><Relationship Id="rId7" Type="http://schemas.openxmlformats.org/officeDocument/2006/relationships/slideLayout" Target="../slideLayouts/slideLayout84.xml"/><Relationship Id="rId12" Type="http://schemas.openxmlformats.org/officeDocument/2006/relationships/slideLayout" Target="../slideLayouts/slideLayout89.xml"/><Relationship Id="rId17" Type="http://schemas.openxmlformats.org/officeDocument/2006/relationships/slideLayout" Target="../slideLayouts/slideLayout94.xml"/><Relationship Id="rId2" Type="http://schemas.openxmlformats.org/officeDocument/2006/relationships/slideLayout" Target="../slideLayouts/slideLayout79.xml"/><Relationship Id="rId16" Type="http://schemas.openxmlformats.org/officeDocument/2006/relationships/slideLayout" Target="../slideLayouts/slideLayout93.xml"/><Relationship Id="rId20" Type="http://schemas.openxmlformats.org/officeDocument/2006/relationships/slideLayout" Target="../slideLayouts/slideLayout97.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5" Type="http://schemas.openxmlformats.org/officeDocument/2006/relationships/slideLayout" Target="../slideLayouts/slideLayout92.xml"/><Relationship Id="rId23" Type="http://schemas.openxmlformats.org/officeDocument/2006/relationships/theme" Target="../theme/theme6.xml"/><Relationship Id="rId10" Type="http://schemas.openxmlformats.org/officeDocument/2006/relationships/slideLayout" Target="../slideLayouts/slideLayout87.xml"/><Relationship Id="rId19" Type="http://schemas.openxmlformats.org/officeDocument/2006/relationships/slideLayout" Target="../slideLayouts/slideLayout96.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slideLayout" Target="../slideLayouts/slideLayout91.xml"/><Relationship Id="rId22" Type="http://schemas.openxmlformats.org/officeDocument/2006/relationships/slideLayout" Target="../slideLayouts/slideLayout9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slideLayout" Target="../slideLayouts/slideLayout112.xml"/><Relationship Id="rId18" Type="http://schemas.openxmlformats.org/officeDocument/2006/relationships/theme" Target="../theme/theme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slideLayout" Target="../slideLayouts/slideLayout111.xml"/><Relationship Id="rId17" Type="http://schemas.openxmlformats.org/officeDocument/2006/relationships/slideLayout" Target="../slideLayouts/slideLayout116.xml"/><Relationship Id="rId2" Type="http://schemas.openxmlformats.org/officeDocument/2006/relationships/slideLayout" Target="../slideLayouts/slideLayout101.xml"/><Relationship Id="rId16" Type="http://schemas.openxmlformats.org/officeDocument/2006/relationships/slideLayout" Target="../slideLayouts/slideLayout115.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5" Type="http://schemas.openxmlformats.org/officeDocument/2006/relationships/slideLayout" Target="../slideLayouts/slideLayout114.xml"/><Relationship Id="rId10" Type="http://schemas.openxmlformats.org/officeDocument/2006/relationships/slideLayout" Target="../slideLayouts/slideLayout109.xml"/><Relationship Id="rId19" Type="http://schemas.openxmlformats.org/officeDocument/2006/relationships/image" Target="../media/image2.png"/><Relationship Id="rId4" Type="http://schemas.openxmlformats.org/officeDocument/2006/relationships/slideLayout" Target="../slideLayouts/slideLayout103.xml"/><Relationship Id="rId9" Type="http://schemas.openxmlformats.org/officeDocument/2006/relationships/slideLayout" Target="../slideLayouts/slideLayout108.xml"/><Relationship Id="rId14" Type="http://schemas.openxmlformats.org/officeDocument/2006/relationships/slideLayout" Target="../slideLayouts/slideLayout1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9"/>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724" r:id="rId3"/>
    <p:sldLayoutId id="2147483723" r:id="rId4"/>
    <p:sldLayoutId id="2147483725" r:id="rId5"/>
    <p:sldLayoutId id="2147483726" r:id="rId6"/>
    <p:sldLayoutId id="2147483727" r:id="rId7"/>
    <p:sldLayoutId id="2147483696" r:id="rId8"/>
    <p:sldLayoutId id="2147483697" r:id="rId9"/>
    <p:sldLayoutId id="2147483698" r:id="rId10"/>
    <p:sldLayoutId id="2147483699" r:id="rId11"/>
    <p:sldLayoutId id="2147483700" r:id="rId12"/>
    <p:sldLayoutId id="2147483701" r:id="rId13"/>
    <p:sldLayoutId id="2147483702" r:id="rId14"/>
    <p:sldLayoutId id="2147483722" r:id="rId15"/>
    <p:sldLayoutId id="2147483703" r:id="rId16"/>
    <p:sldLayoutId id="2147483704" r:id="rId17"/>
  </p:sldLayoutIdLst>
  <p:transition spd="slow">
    <p:push/>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20"/>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0"/>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0"/>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0"/>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0"/>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1"/>
            <a:ext cx="11149013" cy="60939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4" y="1905000"/>
            <a:ext cx="11149011"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spd="slow">
    <p:push dir="u"/>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a:ln w="3175">
            <a:noFill/>
          </a:ln>
          <a:solidFill>
            <a:schemeClr val="bg1">
              <a:alpha val="99000"/>
            </a:schemeClr>
          </a:soli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solidFill>
            <a:schemeClr val="bg1">
              <a:alpha val="99000"/>
            </a:schemeClr>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solidFill>
            <a:schemeClr val="bg1">
              <a:alpha val="99000"/>
            </a:schemeClr>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29333172"/>
      </p:ext>
    </p:extLst>
  </p:cSld>
  <p:clrMap bg1="dk1" tx1="lt1" bg2="dk2" tx2="lt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3" r:id="rId14"/>
    <p:sldLayoutId id="2147483744" r:id="rId15"/>
    <p:sldLayoutId id="2147483745" r:id="rId16"/>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18"/>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18"/>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18"/>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18"/>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18"/>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2"/>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2"/>
            <a:ext cx="11152189"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6771698"/>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 id="2147483763" r:id="rId17"/>
    <p:sldLayoutId id="2147483764" r:id="rId18"/>
    <p:sldLayoutId id="2147483765" r:id="rId19"/>
    <p:sldLayoutId id="2147483766" r:id="rId20"/>
    <p:sldLayoutId id="2147483767" r:id="rId21"/>
    <p:sldLayoutId id="2147483769" r:id="rId22"/>
  </p:sldLayoutIdLst>
  <p:transition>
    <p:fade/>
  </p:transition>
  <p:timing>
    <p:tnLst>
      <p:par>
        <p:cTn id="1" dur="indefinite" restart="never" nodeType="tmRoot"/>
      </p:par>
    </p:tnLst>
  </p:timing>
  <p:hf sldNum="0" hdr="0" ftr="0" dt="0"/>
  <p:txStyles>
    <p:titleStyle>
      <a:lvl1pPr algn="l" defTabSz="913022" rtl="0" eaLnBrk="1" latinLnBrk="0" hangingPunct="1">
        <a:lnSpc>
          <a:spcPct val="90000"/>
        </a:lnSpc>
        <a:spcBef>
          <a:spcPct val="0"/>
        </a:spcBef>
        <a:buNone/>
        <a:defRPr lang="en-US" sz="55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227" marR="0" indent="-339227" algn="l" defTabSz="913022" rtl="0" eaLnBrk="1" fontAlgn="auto" latinLnBrk="0" hangingPunct="1">
        <a:lnSpc>
          <a:spcPct val="90000"/>
        </a:lnSpc>
        <a:spcBef>
          <a:spcPct val="20000"/>
        </a:spcBef>
        <a:spcAft>
          <a:spcPts val="0"/>
        </a:spcAft>
        <a:buClrTx/>
        <a:buSzPct val="80000"/>
        <a:buFont typeface="Arial" pitchFamily="34" charset="0"/>
        <a:buChar char="•"/>
        <a:tabLst/>
        <a:defRPr sz="3600" kern="1200" spc="-71" baseline="0">
          <a:gradFill>
            <a:gsLst>
              <a:gs pos="1250">
                <a:schemeClr val="bg2"/>
              </a:gs>
              <a:gs pos="100000">
                <a:schemeClr val="bg2"/>
              </a:gs>
            </a:gsLst>
            <a:lin ang="5400000" scaled="0"/>
          </a:gradFill>
          <a:latin typeface="+mj-lt"/>
          <a:ea typeface="+mn-ea"/>
          <a:cs typeface="+mn-cs"/>
        </a:defRPr>
      </a:lvl1pPr>
      <a:lvl2pPr marL="572247" marR="0" indent="-233021" algn="l" defTabSz="913022"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7342" marR="0" indent="-225094" algn="l" defTabSz="913022" rtl="0" eaLnBrk="1" fontAlgn="auto" latinLnBrk="0" hangingPunct="1">
        <a:lnSpc>
          <a:spcPct val="90000"/>
        </a:lnSpc>
        <a:spcBef>
          <a:spcPct val="20000"/>
        </a:spcBef>
        <a:spcAft>
          <a:spcPts val="0"/>
        </a:spcAft>
        <a:buClrTx/>
        <a:buSzPct val="90000"/>
        <a:buFont typeface="Wingdings" pitchFamily="2" charset="2"/>
        <a:buChar char=""/>
        <a:tabLst>
          <a:tab pos="797342" algn="l"/>
        </a:tabLst>
        <a:defRPr sz="2400" kern="1200" spc="0" baseline="0">
          <a:gradFill>
            <a:gsLst>
              <a:gs pos="1250">
                <a:schemeClr val="bg2"/>
              </a:gs>
              <a:gs pos="100000">
                <a:schemeClr val="bg2"/>
              </a:gs>
            </a:gsLst>
            <a:lin ang="5400000" scaled="0"/>
          </a:gradFill>
          <a:latin typeface="+mn-lt"/>
          <a:ea typeface="+mn-ea"/>
          <a:cs typeface="+mn-cs"/>
        </a:defRPr>
      </a:lvl3pPr>
      <a:lvl4pPr marL="1028777" marR="0" indent="-231434" algn="l" defTabSz="913022"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3871" marR="0" indent="-225094" algn="l" defTabSz="913022" rtl="0" eaLnBrk="1" fontAlgn="auto" latinLnBrk="0" hangingPunct="1">
        <a:lnSpc>
          <a:spcPct val="90000"/>
        </a:lnSpc>
        <a:spcBef>
          <a:spcPct val="20000"/>
        </a:spcBef>
        <a:spcAft>
          <a:spcPts val="0"/>
        </a:spcAft>
        <a:buClrTx/>
        <a:buSzPct val="90000"/>
        <a:buFont typeface="Wingdings" pitchFamily="2" charset="2"/>
        <a:buChar char=""/>
        <a:tabLst>
          <a:tab pos="1253871" algn="l"/>
        </a:tabLst>
        <a:defRPr sz="2000" kern="1200" spc="0" baseline="0">
          <a:gradFill>
            <a:gsLst>
              <a:gs pos="1250">
                <a:schemeClr val="bg2"/>
              </a:gs>
              <a:gs pos="100000">
                <a:schemeClr val="bg2"/>
              </a:gs>
            </a:gsLst>
            <a:lin ang="5400000" scaled="0"/>
          </a:gradFill>
          <a:latin typeface="+mn-lt"/>
          <a:ea typeface="+mn-ea"/>
          <a:cs typeface="+mn-cs"/>
        </a:defRPr>
      </a:lvl5pPr>
      <a:lvl6pPr marL="2510811"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7322"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3833"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0344"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022" rtl="0" eaLnBrk="1" latinLnBrk="0" hangingPunct="1">
        <a:defRPr sz="1900" kern="1200">
          <a:solidFill>
            <a:schemeClr val="tx1"/>
          </a:solidFill>
          <a:latin typeface="+mn-lt"/>
          <a:ea typeface="+mn-ea"/>
          <a:cs typeface="+mn-cs"/>
        </a:defRPr>
      </a:lvl1pPr>
      <a:lvl2pPr marL="456511" algn="l" defTabSz="913022" rtl="0" eaLnBrk="1" latinLnBrk="0" hangingPunct="1">
        <a:defRPr sz="1900" kern="1200">
          <a:solidFill>
            <a:schemeClr val="tx1"/>
          </a:solidFill>
          <a:latin typeface="+mn-lt"/>
          <a:ea typeface="+mn-ea"/>
          <a:cs typeface="+mn-cs"/>
        </a:defRPr>
      </a:lvl2pPr>
      <a:lvl3pPr marL="913022" algn="l" defTabSz="913022" rtl="0" eaLnBrk="1" latinLnBrk="0" hangingPunct="1">
        <a:defRPr sz="1900" kern="1200">
          <a:solidFill>
            <a:schemeClr val="tx1"/>
          </a:solidFill>
          <a:latin typeface="+mn-lt"/>
          <a:ea typeface="+mn-ea"/>
          <a:cs typeface="+mn-cs"/>
        </a:defRPr>
      </a:lvl3pPr>
      <a:lvl4pPr marL="1369533" algn="l" defTabSz="913022" rtl="0" eaLnBrk="1" latinLnBrk="0" hangingPunct="1">
        <a:defRPr sz="1900" kern="1200">
          <a:solidFill>
            <a:schemeClr val="tx1"/>
          </a:solidFill>
          <a:latin typeface="+mn-lt"/>
          <a:ea typeface="+mn-ea"/>
          <a:cs typeface="+mn-cs"/>
        </a:defRPr>
      </a:lvl4pPr>
      <a:lvl5pPr marL="1826044" algn="l" defTabSz="913022" rtl="0" eaLnBrk="1" latinLnBrk="0" hangingPunct="1">
        <a:defRPr sz="1900" kern="1200">
          <a:solidFill>
            <a:schemeClr val="tx1"/>
          </a:solidFill>
          <a:latin typeface="+mn-lt"/>
          <a:ea typeface="+mn-ea"/>
          <a:cs typeface="+mn-cs"/>
        </a:defRPr>
      </a:lvl5pPr>
      <a:lvl6pPr marL="2282555" algn="l" defTabSz="913022" rtl="0" eaLnBrk="1" latinLnBrk="0" hangingPunct="1">
        <a:defRPr sz="1900" kern="1200">
          <a:solidFill>
            <a:schemeClr val="tx1"/>
          </a:solidFill>
          <a:latin typeface="+mn-lt"/>
          <a:ea typeface="+mn-ea"/>
          <a:cs typeface="+mn-cs"/>
        </a:defRPr>
      </a:lvl6pPr>
      <a:lvl7pPr marL="2739066" algn="l" defTabSz="913022" rtl="0" eaLnBrk="1" latinLnBrk="0" hangingPunct="1">
        <a:defRPr sz="1900" kern="1200">
          <a:solidFill>
            <a:schemeClr val="tx1"/>
          </a:solidFill>
          <a:latin typeface="+mn-lt"/>
          <a:ea typeface="+mn-ea"/>
          <a:cs typeface="+mn-cs"/>
        </a:defRPr>
      </a:lvl7pPr>
      <a:lvl8pPr marL="3195578" algn="l" defTabSz="913022" rtl="0" eaLnBrk="1" latinLnBrk="0" hangingPunct="1">
        <a:defRPr sz="1900" kern="1200">
          <a:solidFill>
            <a:schemeClr val="tx1"/>
          </a:solidFill>
          <a:latin typeface="+mn-lt"/>
          <a:ea typeface="+mn-ea"/>
          <a:cs typeface="+mn-cs"/>
        </a:defRPr>
      </a:lvl8pPr>
      <a:lvl9pPr marL="3652089" algn="l" defTabSz="913022" rtl="0" eaLnBrk="1" latinLnBrk="0" hangingPunct="1">
        <a:defRPr sz="19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4"/>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1" y="1447804"/>
            <a:ext cx="11152189"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266178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 id="2147483788" r:id="rId17"/>
    <p:sldLayoutId id="2147483789" r:id="rId18"/>
    <p:sldLayoutId id="2147483790" r:id="rId19"/>
    <p:sldLayoutId id="2147483791" r:id="rId20"/>
    <p:sldLayoutId id="2147483792" r:id="rId21"/>
  </p:sldLayoutIdLst>
  <p:transition>
    <p:fade/>
  </p:transition>
  <p:timing>
    <p:tnLst>
      <p:par>
        <p:cTn id="1" dur="indefinite" restart="never" nodeType="tmRoot"/>
      </p:par>
    </p:tnLst>
  </p:timing>
  <p:hf sldNum="0" hdr="0" ftr="0" dt="0"/>
  <p:txStyles>
    <p:titleStyle>
      <a:lvl1pPr algn="l" defTabSz="912199" rtl="0" eaLnBrk="1" latinLnBrk="0" hangingPunct="1">
        <a:lnSpc>
          <a:spcPct val="90000"/>
        </a:lnSpc>
        <a:spcBef>
          <a:spcPct val="0"/>
        </a:spcBef>
        <a:buNone/>
        <a:defRPr lang="en-US" sz="5453"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8921" marR="0" indent="-338921" algn="l" defTabSz="912199" rtl="0" eaLnBrk="1" fontAlgn="auto" latinLnBrk="0" hangingPunct="1">
        <a:lnSpc>
          <a:spcPct val="90000"/>
        </a:lnSpc>
        <a:spcBef>
          <a:spcPct val="20000"/>
        </a:spcBef>
        <a:spcAft>
          <a:spcPts val="0"/>
        </a:spcAft>
        <a:buClrTx/>
        <a:buSzPct val="80000"/>
        <a:buFont typeface="Arial" pitchFamily="34" charset="0"/>
        <a:buChar char="•"/>
        <a:tabLst/>
        <a:defRPr sz="3591" kern="1200" spc="-70" baseline="0">
          <a:gradFill>
            <a:gsLst>
              <a:gs pos="1250">
                <a:schemeClr val="bg2"/>
              </a:gs>
              <a:gs pos="100000">
                <a:schemeClr val="bg2"/>
              </a:gs>
            </a:gsLst>
            <a:lin ang="5400000" scaled="0"/>
          </a:gradFill>
          <a:latin typeface="+mj-lt"/>
          <a:ea typeface="+mn-ea"/>
          <a:cs typeface="+mn-cs"/>
        </a:defRPr>
      </a:lvl1pPr>
      <a:lvl2pPr marL="571731" marR="0" indent="-232811" algn="l" defTabSz="912199" rtl="0" eaLnBrk="1" fontAlgn="auto" latinLnBrk="0" hangingPunct="1">
        <a:lnSpc>
          <a:spcPct val="90000"/>
        </a:lnSpc>
        <a:spcBef>
          <a:spcPct val="20000"/>
        </a:spcBef>
        <a:spcAft>
          <a:spcPts val="0"/>
        </a:spcAft>
        <a:buClrTx/>
        <a:buSzPct val="90000"/>
        <a:buFont typeface="Wingdings" pitchFamily="2" charset="2"/>
        <a:buChar char=""/>
        <a:tabLst/>
        <a:defRPr sz="2394" kern="1200" spc="0" baseline="0">
          <a:gradFill>
            <a:gsLst>
              <a:gs pos="1250">
                <a:schemeClr val="bg2"/>
              </a:gs>
              <a:gs pos="100000">
                <a:schemeClr val="bg2"/>
              </a:gs>
            </a:gsLst>
            <a:lin ang="5400000" scaled="0"/>
          </a:gradFill>
          <a:latin typeface="+mn-lt"/>
          <a:ea typeface="+mn-ea"/>
          <a:cs typeface="+mn-cs"/>
        </a:defRPr>
      </a:lvl2pPr>
      <a:lvl3pPr marL="796623" marR="0" indent="-224891" algn="l" defTabSz="912199" rtl="0" eaLnBrk="1" fontAlgn="auto" latinLnBrk="0" hangingPunct="1">
        <a:lnSpc>
          <a:spcPct val="90000"/>
        </a:lnSpc>
        <a:spcBef>
          <a:spcPct val="20000"/>
        </a:spcBef>
        <a:spcAft>
          <a:spcPts val="0"/>
        </a:spcAft>
        <a:buClrTx/>
        <a:buSzPct val="90000"/>
        <a:buFont typeface="Wingdings" pitchFamily="2" charset="2"/>
        <a:buChar char=""/>
        <a:tabLst>
          <a:tab pos="796623" algn="l"/>
        </a:tabLst>
        <a:defRPr sz="2394" kern="1200" spc="0" baseline="0">
          <a:gradFill>
            <a:gsLst>
              <a:gs pos="1250">
                <a:schemeClr val="bg2"/>
              </a:gs>
              <a:gs pos="100000">
                <a:schemeClr val="bg2"/>
              </a:gs>
            </a:gsLst>
            <a:lin ang="5400000" scaled="0"/>
          </a:gradFill>
          <a:latin typeface="+mn-lt"/>
          <a:ea typeface="+mn-ea"/>
          <a:cs typeface="+mn-cs"/>
        </a:defRPr>
      </a:lvl3pPr>
      <a:lvl4pPr marL="1027849" marR="0" indent="-231226" algn="l" defTabSz="912199" rtl="0" eaLnBrk="1" fontAlgn="auto" latinLnBrk="0" hangingPunct="1">
        <a:lnSpc>
          <a:spcPct val="90000"/>
        </a:lnSpc>
        <a:spcBef>
          <a:spcPct val="20000"/>
        </a:spcBef>
        <a:spcAft>
          <a:spcPts val="0"/>
        </a:spcAft>
        <a:buClrTx/>
        <a:buSzPct val="90000"/>
        <a:buFont typeface="Wingdings" pitchFamily="2" charset="2"/>
        <a:buChar char=""/>
        <a:tabLst/>
        <a:defRPr sz="1995" kern="1200" spc="0" baseline="0">
          <a:gradFill>
            <a:gsLst>
              <a:gs pos="1250">
                <a:schemeClr val="bg2"/>
              </a:gs>
              <a:gs pos="100000">
                <a:schemeClr val="bg2"/>
              </a:gs>
            </a:gsLst>
            <a:lin ang="5400000" scaled="0"/>
          </a:gradFill>
          <a:latin typeface="+mn-lt"/>
          <a:ea typeface="+mn-ea"/>
          <a:cs typeface="+mn-cs"/>
        </a:defRPr>
      </a:lvl4pPr>
      <a:lvl5pPr marL="1252740" marR="0" indent="-224891" algn="l" defTabSz="912199" rtl="0" eaLnBrk="1" fontAlgn="auto" latinLnBrk="0" hangingPunct="1">
        <a:lnSpc>
          <a:spcPct val="90000"/>
        </a:lnSpc>
        <a:spcBef>
          <a:spcPct val="20000"/>
        </a:spcBef>
        <a:spcAft>
          <a:spcPts val="0"/>
        </a:spcAft>
        <a:buClrTx/>
        <a:buSzPct val="90000"/>
        <a:buFont typeface="Wingdings" pitchFamily="2" charset="2"/>
        <a:buChar char=""/>
        <a:tabLst>
          <a:tab pos="1252740" algn="l"/>
        </a:tabLst>
        <a:defRPr sz="1995" kern="1200" spc="0" baseline="0">
          <a:gradFill>
            <a:gsLst>
              <a:gs pos="1250">
                <a:schemeClr val="bg2"/>
              </a:gs>
              <a:gs pos="100000">
                <a:schemeClr val="bg2"/>
              </a:gs>
            </a:gsLst>
            <a:lin ang="5400000" scaled="0"/>
          </a:gradFill>
          <a:latin typeface="+mn-lt"/>
          <a:ea typeface="+mn-ea"/>
          <a:cs typeface="+mn-cs"/>
        </a:defRPr>
      </a:lvl5pPr>
      <a:lvl6pPr marL="2508548"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47"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47"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46"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9pPr>
    </p:bodyStyle>
    <p:otherStyle>
      <a:defPPr>
        <a:defRPr lang="en-US"/>
      </a:defPPr>
      <a:lvl1pPr marL="0" algn="l" defTabSz="912199" rtl="0" eaLnBrk="1" latinLnBrk="0" hangingPunct="1">
        <a:defRPr sz="1862" kern="1200">
          <a:solidFill>
            <a:schemeClr val="tx1"/>
          </a:solidFill>
          <a:latin typeface="+mn-lt"/>
          <a:ea typeface="+mn-ea"/>
          <a:cs typeface="+mn-cs"/>
        </a:defRPr>
      </a:lvl1pPr>
      <a:lvl2pPr marL="456100" algn="l" defTabSz="912199" rtl="0" eaLnBrk="1" latinLnBrk="0" hangingPunct="1">
        <a:defRPr sz="1862" kern="1200">
          <a:solidFill>
            <a:schemeClr val="tx1"/>
          </a:solidFill>
          <a:latin typeface="+mn-lt"/>
          <a:ea typeface="+mn-ea"/>
          <a:cs typeface="+mn-cs"/>
        </a:defRPr>
      </a:lvl2pPr>
      <a:lvl3pPr marL="912199" algn="l" defTabSz="912199" rtl="0" eaLnBrk="1" latinLnBrk="0" hangingPunct="1">
        <a:defRPr sz="1862" kern="1200">
          <a:solidFill>
            <a:schemeClr val="tx1"/>
          </a:solidFill>
          <a:latin typeface="+mn-lt"/>
          <a:ea typeface="+mn-ea"/>
          <a:cs typeface="+mn-cs"/>
        </a:defRPr>
      </a:lvl3pPr>
      <a:lvl4pPr marL="1368299" algn="l" defTabSz="912199" rtl="0" eaLnBrk="1" latinLnBrk="0" hangingPunct="1">
        <a:defRPr sz="1862" kern="1200">
          <a:solidFill>
            <a:schemeClr val="tx1"/>
          </a:solidFill>
          <a:latin typeface="+mn-lt"/>
          <a:ea typeface="+mn-ea"/>
          <a:cs typeface="+mn-cs"/>
        </a:defRPr>
      </a:lvl4pPr>
      <a:lvl5pPr marL="1824398" algn="l" defTabSz="912199" rtl="0" eaLnBrk="1" latinLnBrk="0" hangingPunct="1">
        <a:defRPr sz="1862" kern="1200">
          <a:solidFill>
            <a:schemeClr val="tx1"/>
          </a:solidFill>
          <a:latin typeface="+mn-lt"/>
          <a:ea typeface="+mn-ea"/>
          <a:cs typeface="+mn-cs"/>
        </a:defRPr>
      </a:lvl5pPr>
      <a:lvl6pPr marL="2280498" algn="l" defTabSz="912199" rtl="0" eaLnBrk="1" latinLnBrk="0" hangingPunct="1">
        <a:defRPr sz="1862" kern="1200">
          <a:solidFill>
            <a:schemeClr val="tx1"/>
          </a:solidFill>
          <a:latin typeface="+mn-lt"/>
          <a:ea typeface="+mn-ea"/>
          <a:cs typeface="+mn-cs"/>
        </a:defRPr>
      </a:lvl6pPr>
      <a:lvl7pPr marL="2736597" algn="l" defTabSz="912199" rtl="0" eaLnBrk="1" latinLnBrk="0" hangingPunct="1">
        <a:defRPr sz="1862" kern="1200">
          <a:solidFill>
            <a:schemeClr val="tx1"/>
          </a:solidFill>
          <a:latin typeface="+mn-lt"/>
          <a:ea typeface="+mn-ea"/>
          <a:cs typeface="+mn-cs"/>
        </a:defRPr>
      </a:lvl7pPr>
      <a:lvl8pPr marL="3192697" algn="l" defTabSz="912199" rtl="0" eaLnBrk="1" latinLnBrk="0" hangingPunct="1">
        <a:defRPr sz="1862" kern="1200">
          <a:solidFill>
            <a:schemeClr val="tx1"/>
          </a:solidFill>
          <a:latin typeface="+mn-lt"/>
          <a:ea typeface="+mn-ea"/>
          <a:cs typeface="+mn-cs"/>
        </a:defRPr>
      </a:lvl8pPr>
      <a:lvl9pPr marL="3648796" algn="l" defTabSz="912199" rtl="0" eaLnBrk="1" latinLnBrk="0" hangingPunct="1">
        <a:defRPr sz="1862"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6" y="228614"/>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4" y="1447814"/>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2343737"/>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 id="2147483810" r:id="rId17"/>
    <p:sldLayoutId id="2147483811" r:id="rId18"/>
    <p:sldLayoutId id="2147483812" r:id="rId19"/>
    <p:sldLayoutId id="2147483813" r:id="rId20"/>
    <p:sldLayoutId id="2147483814" r:id="rId21"/>
    <p:sldLayoutId id="2147483815" r:id="rId22"/>
  </p:sldLayoutIdLst>
  <p:transition>
    <p:fade/>
  </p:transition>
  <p:timing>
    <p:tnLst>
      <p:par>
        <p:cTn id="1" dur="indefinite" restart="never" nodeType="tmRoot"/>
      </p:par>
    </p:tnLst>
  </p:timing>
  <p:hf hdr="0" ftr="0" dt="0"/>
  <p:txStyles>
    <p:titleStyle>
      <a:lvl1pPr algn="l" defTabSz="912351" rtl="0" eaLnBrk="1" latinLnBrk="0" hangingPunct="1">
        <a:lnSpc>
          <a:spcPct val="90000"/>
        </a:lnSpc>
        <a:spcBef>
          <a:spcPct val="0"/>
        </a:spcBef>
        <a:buNone/>
        <a:defRPr lang="en-US" sz="5388"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8978" marR="0" indent="-338978" algn="l" defTabSz="912351" rtl="0" eaLnBrk="1" fontAlgn="auto" latinLnBrk="0" hangingPunct="1">
        <a:lnSpc>
          <a:spcPct val="90000"/>
        </a:lnSpc>
        <a:spcBef>
          <a:spcPct val="20000"/>
        </a:spcBef>
        <a:spcAft>
          <a:spcPts val="0"/>
        </a:spcAft>
        <a:buClrTx/>
        <a:buSzPct val="80000"/>
        <a:buFont typeface="Arial" pitchFamily="34" charset="0"/>
        <a:buChar char="•"/>
        <a:tabLst/>
        <a:defRPr sz="3592" kern="1200" spc="-70" baseline="0">
          <a:gradFill>
            <a:gsLst>
              <a:gs pos="1250">
                <a:schemeClr val="bg2"/>
              </a:gs>
              <a:gs pos="100000">
                <a:schemeClr val="bg2"/>
              </a:gs>
            </a:gsLst>
            <a:lin ang="5400000" scaled="0"/>
          </a:gradFill>
          <a:latin typeface="+mj-lt"/>
          <a:ea typeface="+mn-ea"/>
          <a:cs typeface="+mn-cs"/>
        </a:defRPr>
      </a:lvl1pPr>
      <a:lvl2pPr marL="571827" marR="0" indent="-232850" algn="l" defTabSz="912351" rtl="0" eaLnBrk="1" fontAlgn="auto" latinLnBrk="0" hangingPunct="1">
        <a:lnSpc>
          <a:spcPct val="90000"/>
        </a:lnSpc>
        <a:spcBef>
          <a:spcPct val="20000"/>
        </a:spcBef>
        <a:spcAft>
          <a:spcPts val="0"/>
        </a:spcAft>
        <a:buClrTx/>
        <a:buSzPct val="90000"/>
        <a:buFont typeface="Wingdings" pitchFamily="2" charset="2"/>
        <a:buChar char=""/>
        <a:tabLst/>
        <a:defRPr sz="2395" kern="1200" spc="0" baseline="0">
          <a:gradFill>
            <a:gsLst>
              <a:gs pos="1250">
                <a:schemeClr val="bg2"/>
              </a:gs>
              <a:gs pos="100000">
                <a:schemeClr val="bg2"/>
              </a:gs>
            </a:gsLst>
            <a:lin ang="5400000" scaled="0"/>
          </a:gradFill>
          <a:latin typeface="+mn-lt"/>
          <a:ea typeface="+mn-ea"/>
          <a:cs typeface="+mn-cs"/>
        </a:defRPr>
      </a:lvl2pPr>
      <a:lvl3pPr marL="796756" marR="0" indent="-224929" algn="l" defTabSz="912351" rtl="0" eaLnBrk="1" fontAlgn="auto" latinLnBrk="0" hangingPunct="1">
        <a:lnSpc>
          <a:spcPct val="90000"/>
        </a:lnSpc>
        <a:spcBef>
          <a:spcPct val="20000"/>
        </a:spcBef>
        <a:spcAft>
          <a:spcPts val="0"/>
        </a:spcAft>
        <a:buClrTx/>
        <a:buSzPct val="90000"/>
        <a:buFont typeface="Wingdings" pitchFamily="2" charset="2"/>
        <a:buChar char=""/>
        <a:tabLst>
          <a:tab pos="796756" algn="l"/>
        </a:tabLst>
        <a:defRPr sz="2395" kern="1200" spc="0" baseline="0">
          <a:gradFill>
            <a:gsLst>
              <a:gs pos="1250">
                <a:schemeClr val="bg2"/>
              </a:gs>
              <a:gs pos="100000">
                <a:schemeClr val="bg2"/>
              </a:gs>
            </a:gsLst>
            <a:lin ang="5400000" scaled="0"/>
          </a:gradFill>
          <a:latin typeface="+mn-lt"/>
          <a:ea typeface="+mn-ea"/>
          <a:cs typeface="+mn-cs"/>
        </a:defRPr>
      </a:lvl3pPr>
      <a:lvl4pPr marL="1028021" marR="0" indent="-231265" algn="l" defTabSz="912351" rtl="0" eaLnBrk="1" fontAlgn="auto" latinLnBrk="0" hangingPunct="1">
        <a:lnSpc>
          <a:spcPct val="90000"/>
        </a:lnSpc>
        <a:spcBef>
          <a:spcPct val="20000"/>
        </a:spcBef>
        <a:spcAft>
          <a:spcPts val="0"/>
        </a:spcAft>
        <a:buClrTx/>
        <a:buSzPct val="90000"/>
        <a:buFont typeface="Wingdings" pitchFamily="2" charset="2"/>
        <a:buChar char=""/>
        <a:tabLst/>
        <a:defRPr sz="1996" kern="1200" spc="0" baseline="0">
          <a:gradFill>
            <a:gsLst>
              <a:gs pos="1250">
                <a:schemeClr val="bg2"/>
              </a:gs>
              <a:gs pos="100000">
                <a:schemeClr val="bg2"/>
              </a:gs>
            </a:gsLst>
            <a:lin ang="5400000" scaled="0"/>
          </a:gradFill>
          <a:latin typeface="+mn-lt"/>
          <a:ea typeface="+mn-ea"/>
          <a:cs typeface="+mn-cs"/>
        </a:defRPr>
      </a:lvl4pPr>
      <a:lvl5pPr marL="1252950" marR="0" indent="-224929" algn="l" defTabSz="912351" rtl="0" eaLnBrk="1" fontAlgn="auto" latinLnBrk="0" hangingPunct="1">
        <a:lnSpc>
          <a:spcPct val="90000"/>
        </a:lnSpc>
        <a:spcBef>
          <a:spcPct val="20000"/>
        </a:spcBef>
        <a:spcAft>
          <a:spcPts val="0"/>
        </a:spcAft>
        <a:buClrTx/>
        <a:buSzPct val="90000"/>
        <a:buFont typeface="Wingdings" pitchFamily="2" charset="2"/>
        <a:buChar char=""/>
        <a:tabLst>
          <a:tab pos="1252950" algn="l"/>
        </a:tabLst>
        <a:defRPr sz="1996" kern="1200" spc="0" baseline="0">
          <a:gradFill>
            <a:gsLst>
              <a:gs pos="1250">
                <a:schemeClr val="bg2"/>
              </a:gs>
              <a:gs pos="100000">
                <a:schemeClr val="bg2"/>
              </a:gs>
            </a:gsLst>
            <a:lin ang="5400000" scaled="0"/>
          </a:gradFill>
          <a:latin typeface="+mn-lt"/>
          <a:ea typeface="+mn-ea"/>
          <a:cs typeface="+mn-cs"/>
        </a:defRPr>
      </a:lvl5pPr>
      <a:lvl6pPr marL="2508967"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6pPr>
      <a:lvl7pPr marL="2965143"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7pPr>
      <a:lvl8pPr marL="3421320"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8pPr>
      <a:lvl9pPr marL="3877496"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9pPr>
    </p:bodyStyle>
    <p:otherStyle>
      <a:defPPr>
        <a:defRPr lang="en-US"/>
      </a:defPPr>
      <a:lvl1pPr marL="0" algn="l" defTabSz="912351" rtl="0" eaLnBrk="1" latinLnBrk="0" hangingPunct="1">
        <a:defRPr sz="1796" kern="1200">
          <a:solidFill>
            <a:schemeClr val="tx1"/>
          </a:solidFill>
          <a:latin typeface="+mn-lt"/>
          <a:ea typeface="+mn-ea"/>
          <a:cs typeface="+mn-cs"/>
        </a:defRPr>
      </a:lvl1pPr>
      <a:lvl2pPr marL="456176" algn="l" defTabSz="912351" rtl="0" eaLnBrk="1" latinLnBrk="0" hangingPunct="1">
        <a:defRPr sz="1796" kern="1200">
          <a:solidFill>
            <a:schemeClr val="tx1"/>
          </a:solidFill>
          <a:latin typeface="+mn-lt"/>
          <a:ea typeface="+mn-ea"/>
          <a:cs typeface="+mn-cs"/>
        </a:defRPr>
      </a:lvl2pPr>
      <a:lvl3pPr marL="912351" algn="l" defTabSz="912351" rtl="0" eaLnBrk="1" latinLnBrk="0" hangingPunct="1">
        <a:defRPr sz="1796" kern="1200">
          <a:solidFill>
            <a:schemeClr val="tx1"/>
          </a:solidFill>
          <a:latin typeface="+mn-lt"/>
          <a:ea typeface="+mn-ea"/>
          <a:cs typeface="+mn-cs"/>
        </a:defRPr>
      </a:lvl3pPr>
      <a:lvl4pPr marL="1368528" algn="l" defTabSz="912351" rtl="0" eaLnBrk="1" latinLnBrk="0" hangingPunct="1">
        <a:defRPr sz="1796" kern="1200">
          <a:solidFill>
            <a:schemeClr val="tx1"/>
          </a:solidFill>
          <a:latin typeface="+mn-lt"/>
          <a:ea typeface="+mn-ea"/>
          <a:cs typeface="+mn-cs"/>
        </a:defRPr>
      </a:lvl4pPr>
      <a:lvl5pPr marL="1824704" algn="l" defTabSz="912351" rtl="0" eaLnBrk="1" latinLnBrk="0" hangingPunct="1">
        <a:defRPr sz="1796" kern="1200">
          <a:solidFill>
            <a:schemeClr val="tx1"/>
          </a:solidFill>
          <a:latin typeface="+mn-lt"/>
          <a:ea typeface="+mn-ea"/>
          <a:cs typeface="+mn-cs"/>
        </a:defRPr>
      </a:lvl5pPr>
      <a:lvl6pPr marL="2280880" algn="l" defTabSz="912351" rtl="0" eaLnBrk="1" latinLnBrk="0" hangingPunct="1">
        <a:defRPr sz="1796" kern="1200">
          <a:solidFill>
            <a:schemeClr val="tx1"/>
          </a:solidFill>
          <a:latin typeface="+mn-lt"/>
          <a:ea typeface="+mn-ea"/>
          <a:cs typeface="+mn-cs"/>
        </a:defRPr>
      </a:lvl6pPr>
      <a:lvl7pPr marL="2737055" algn="l" defTabSz="912351" rtl="0" eaLnBrk="1" latinLnBrk="0" hangingPunct="1">
        <a:defRPr sz="1796" kern="1200">
          <a:solidFill>
            <a:schemeClr val="tx1"/>
          </a:solidFill>
          <a:latin typeface="+mn-lt"/>
          <a:ea typeface="+mn-ea"/>
          <a:cs typeface="+mn-cs"/>
        </a:defRPr>
      </a:lvl7pPr>
      <a:lvl8pPr marL="3193231" algn="l" defTabSz="912351" rtl="0" eaLnBrk="1" latinLnBrk="0" hangingPunct="1">
        <a:defRPr sz="1796" kern="1200">
          <a:solidFill>
            <a:schemeClr val="tx1"/>
          </a:solidFill>
          <a:latin typeface="+mn-lt"/>
          <a:ea typeface="+mn-ea"/>
          <a:cs typeface="+mn-cs"/>
        </a:defRPr>
      </a:lvl8pPr>
      <a:lvl9pPr marL="3649408" algn="l" defTabSz="912351" rtl="0" eaLnBrk="1" latinLnBrk="0" hangingPunct="1">
        <a:defRPr sz="1796"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2" cy="609600"/>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250"/>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1058831"/>
      </p:ext>
    </p:extLst>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Lst>
  <p:transition>
    <p:fade/>
  </p:transition>
  <p:timing>
    <p:tnLst>
      <p:par>
        <p:cTn id="1" dur="indefinite" restart="never" nodeType="tmRoot"/>
      </p:par>
    </p:tnLst>
  </p:timing>
  <p:txStyles>
    <p:title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p:titleStyle>
    <p:bodyStyle>
      <a:lvl1pPr marL="460375" indent="-460375" algn="l" defTabSz="912813" rtl="0" eaLnBrk="1" fontAlgn="base" hangingPunct="1">
        <a:lnSpc>
          <a:spcPct val="90000"/>
        </a:lnSpc>
        <a:spcBef>
          <a:spcPct val="20000"/>
        </a:spcBef>
        <a:spcAft>
          <a:spcPct val="0"/>
        </a:spcAft>
        <a:buSzPct val="90000"/>
        <a:buBlip>
          <a:blip r:embed="rId19"/>
        </a:buBlip>
        <a:defRPr sz="3200" kern="1200">
          <a:gradFill>
            <a:gsLst>
              <a:gs pos="0">
                <a:schemeClr val="tx1"/>
              </a:gs>
              <a:gs pos="86000">
                <a:schemeClr val="tx1"/>
              </a:gs>
            </a:gsLst>
            <a:lin ang="5400000" scaled="0"/>
          </a:gradFill>
          <a:latin typeface="+mn-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19"/>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19"/>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19"/>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19"/>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53.xml"/><Relationship Id="rId7" Type="http://schemas.openxmlformats.org/officeDocument/2006/relationships/image" Target="../media/image11.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13.png"/></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53.xml"/><Relationship Id="rId7" Type="http://schemas.openxmlformats.org/officeDocument/2006/relationships/image" Target="../media/image11.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13.png"/></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53.xml"/><Relationship Id="rId7" Type="http://schemas.openxmlformats.org/officeDocument/2006/relationships/image" Target="../media/image11.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13.png"/></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53.xml"/><Relationship Id="rId7" Type="http://schemas.openxmlformats.org/officeDocument/2006/relationships/image" Target="../media/image11.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13.png"/></Relationships>
</file>

<file path=ppt/slides/_rels/slide1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53.xml"/><Relationship Id="rId7" Type="http://schemas.openxmlformats.org/officeDocument/2006/relationships/image" Target="../media/image11.pn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13.png"/></Relationships>
</file>

<file path=ppt/slides/_rels/slide1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53.xml"/><Relationship Id="rId7" Type="http://schemas.openxmlformats.org/officeDocument/2006/relationships/image" Target="../media/image11.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5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3.xml"/><Relationship Id="rId5" Type="http://schemas.openxmlformats.org/officeDocument/2006/relationships/image" Target="../media/image20.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8.xml"/><Relationship Id="rId1" Type="http://schemas.openxmlformats.org/officeDocument/2006/relationships/tags" Target="../tags/tag18.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8.xml"/><Relationship Id="rId1" Type="http://schemas.openxmlformats.org/officeDocument/2006/relationships/tags" Target="../tags/tag19.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8.xml"/><Relationship Id="rId1" Type="http://schemas.openxmlformats.org/officeDocument/2006/relationships/tags" Target="../tags/tag20.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48.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15.png"/><Relationship Id="rId5" Type="http://schemas.openxmlformats.org/officeDocument/2006/relationships/image" Target="../media/image18.png"/><Relationship Id="rId4" Type="http://schemas.openxmlformats.org/officeDocument/2006/relationships/notesSlide" Target="../notesSlides/notesSlide11.xml"/></Relationships>
</file>

<file path=ppt/slides/_rels/slide2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tags" Target="../tags/tag25.xml"/><Relationship Id="rId7" Type="http://schemas.openxmlformats.org/officeDocument/2006/relationships/image" Target="../media/image15.png"/><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image" Target="../media/image18.png"/><Relationship Id="rId5" Type="http://schemas.openxmlformats.org/officeDocument/2006/relationships/notesSlide" Target="../notesSlides/notesSlide12.xml"/><Relationship Id="rId4" Type="http://schemas.openxmlformats.org/officeDocument/2006/relationships/slideLayout" Target="../slideLayouts/slideLayout4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2.xml"/></Relationships>
</file>

<file path=ppt/slides/_rels/slide3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tags" Target="../tags/tag28.xml"/><Relationship Id="rId7" Type="http://schemas.openxmlformats.org/officeDocument/2006/relationships/image" Target="../media/image15.pn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18.png"/><Relationship Id="rId5" Type="http://schemas.openxmlformats.org/officeDocument/2006/relationships/notesSlide" Target="../notesSlides/notesSlide13.xml"/><Relationship Id="rId4" Type="http://schemas.openxmlformats.org/officeDocument/2006/relationships/slideLayout" Target="../slideLayouts/slideLayout48.xml"/><Relationship Id="rId9" Type="http://schemas.openxmlformats.org/officeDocument/2006/relationships/image" Target="../media/image2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0.xml"/><Relationship Id="rId1" Type="http://schemas.openxmlformats.org/officeDocument/2006/relationships/tags" Target="../tags/tag1.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0.xml"/><Relationship Id="rId1" Type="http://schemas.openxmlformats.org/officeDocument/2006/relationships/tags" Target="../tags/tag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0.xml"/><Relationship Id="rId1" Type="http://schemas.openxmlformats.org/officeDocument/2006/relationships/tags" Target="../tags/tag3.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53.xml"/><Relationship Id="rId7" Type="http://schemas.openxmlformats.org/officeDocument/2006/relationships/image" Target="../media/image11.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a:xfrm>
            <a:off x="4181452" y="3231974"/>
            <a:ext cx="6718301" cy="1232464"/>
          </a:xfrm>
        </p:spPr>
        <p:txBody>
          <a:bodyPr/>
          <a:lstStyle/>
          <a:p>
            <a:r>
              <a:rPr lang="en-US" dirty="0" smtClean="0"/>
              <a:t>Software Process and Quality Management</a:t>
            </a:r>
            <a:endParaRPr lang="en-US" dirty="0"/>
          </a:p>
        </p:txBody>
      </p:sp>
      <p:sp>
        <p:nvSpPr>
          <p:cNvPr id="9" name="Subtitle 2"/>
          <p:cNvSpPr>
            <a:spLocks noGrp="1"/>
          </p:cNvSpPr>
          <p:nvPr>
            <p:ph type="subTitle" idx="1"/>
          </p:nvPr>
        </p:nvSpPr>
        <p:spPr>
          <a:xfrm>
            <a:off x="4181452" y="5029200"/>
            <a:ext cx="6870702" cy="848072"/>
          </a:xfrm>
        </p:spPr>
        <p:txBody>
          <a:bodyPr/>
          <a:lstStyle/>
          <a:p>
            <a:r>
              <a:rPr lang="vi-VN" dirty="0" smtClean="0"/>
              <a:t>Case Study</a:t>
            </a:r>
          </a:p>
          <a:p>
            <a:r>
              <a:rPr lang="vi-VN" dirty="0" smtClean="0"/>
              <a:t>SEWeb and Russoft Technologies</a:t>
            </a:r>
            <a:endParaRPr lang="vi-VN" dirty="0"/>
          </a:p>
        </p:txBody>
      </p:sp>
      <p:sp>
        <p:nvSpPr>
          <p:cNvPr id="10" name="Title 4"/>
          <p:cNvSpPr txBox="1">
            <a:spLocks/>
          </p:cNvSpPr>
          <p:nvPr/>
        </p:nvSpPr>
        <p:spPr>
          <a:xfrm>
            <a:off x="519112" y="235963"/>
            <a:ext cx="11149013" cy="312717"/>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800" b="0" dirty="0" smtClean="0">
                <a:gradFill>
                  <a:gsLst>
                    <a:gs pos="0">
                      <a:schemeClr val="tx1"/>
                    </a:gs>
                    <a:gs pos="100000">
                      <a:schemeClr val="tx1"/>
                    </a:gs>
                  </a:gsLst>
                  <a:lin ang="5400000" scaled="0"/>
                </a:gradFill>
              </a:rPr>
              <a:t>Team Assignment 01</a:t>
            </a:r>
            <a:endParaRPr lang="en-US" sz="1800" b="0" dirty="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val="3083974586"/>
      </p:ext>
    </p:extLst>
  </p:cSld>
  <p:clrMapOvr>
    <a:masterClrMapping/>
  </p:clrMapOvr>
  <p:transition spd="slow">
    <p:pu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noChangeAspect="1"/>
          </p:cNvGrpSpPr>
          <p:nvPr/>
        </p:nvGrpSpPr>
        <p:grpSpPr>
          <a:xfrm>
            <a:off x="10670750" y="76200"/>
            <a:ext cx="1344254" cy="1371600"/>
            <a:chOff x="548047" y="1466288"/>
            <a:chExt cx="2280939" cy="2286000"/>
          </a:xfrm>
        </p:grpSpPr>
        <p:sp>
          <p:nvSpPr>
            <p:cNvPr id="4" name="Rectangle 3"/>
            <p:cNvSpPr>
              <a:spLocks noChangeAspect="1"/>
            </p:cNvSpPr>
            <p:nvPr>
              <p:custDataLst>
                <p:tags r:id="rId2"/>
              </p:custDataLst>
            </p:nvPr>
          </p:nvSpPr>
          <p:spPr bwMode="auto">
            <a:xfrm>
              <a:off x="548047" y="1466288"/>
              <a:ext cx="2280939" cy="228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Characters</a:t>
              </a:r>
            </a:p>
          </p:txBody>
        </p:sp>
        <p:pic>
          <p:nvPicPr>
            <p:cNvPr id="5" name="Picture 5" descr="W:\Open Engagements\Productivity\MS-Unified Communications\#1601 BizProd MOD Team Core Content Work\New Iconography\People\GroupOfPeople_0608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989" y="1727219"/>
              <a:ext cx="1625053" cy="16286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a:grpSpLocks noChangeAspect="1"/>
          </p:cNvGrpSpPr>
          <p:nvPr/>
        </p:nvGrpSpPr>
        <p:grpSpPr>
          <a:xfrm>
            <a:off x="10670751" y="1604366"/>
            <a:ext cx="1376585" cy="1376585"/>
            <a:chOff x="9150018" y="3466011"/>
            <a:chExt cx="2280940" cy="2286000"/>
          </a:xfrm>
        </p:grpSpPr>
        <p:sp>
          <p:nvSpPr>
            <p:cNvPr id="7" name="Rectangle 6"/>
            <p:cNvSpPr>
              <a:spLocks noChangeAspect="1"/>
            </p:cNvSpPr>
            <p:nvPr>
              <p:custDataLst>
                <p:tags r:id="rId1"/>
              </p:custDataLst>
            </p:nvPr>
          </p:nvSpPr>
          <p:spPr bwMode="auto">
            <a:xfrm>
              <a:off x="9150018" y="3466011"/>
              <a:ext cx="2280940" cy="22860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Events</a:t>
              </a:r>
            </a:p>
          </p:txBody>
        </p:sp>
        <p:grpSp>
          <p:nvGrpSpPr>
            <p:cNvPr id="8" name="Group 7"/>
            <p:cNvGrpSpPr>
              <a:grpSpLocks noChangeAspect="1"/>
            </p:cNvGrpSpPr>
            <p:nvPr/>
          </p:nvGrpSpPr>
          <p:grpSpPr>
            <a:xfrm>
              <a:off x="9231877" y="3951370"/>
              <a:ext cx="2040578" cy="1409228"/>
              <a:chOff x="5580063" y="3584772"/>
              <a:chExt cx="2901631" cy="1999437"/>
            </a:xfrm>
          </p:grpSpPr>
          <p:cxnSp>
            <p:nvCxnSpPr>
              <p:cNvPr id="9" name="Straight Connector 8"/>
              <p:cNvCxnSpPr/>
              <p:nvPr/>
            </p:nvCxnSpPr>
            <p:spPr>
              <a:xfrm>
                <a:off x="6183748" y="4031365"/>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 name="Picture 9" descr="W:\Open Engagements\Productivity\MS-Unified Communications\#1601 BizProd MOD Team Core Content Work\New Iconography\People\Draft\060712_people\Man_0607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01469"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W:\Open Engagements\Productivity\MS-Unified Communications\#1601 BizProd MOD Team Core Content Work\New Iconography\People\Draft\060712_people\Woman_0607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2876"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W:\Open Engagements\Productivity\MS-Unified Communications\#1601 BizProd MOD Team Core Content Work\New Iconography\People\BusinessPerson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0063"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7" descr="W:\Open Engagements\Productivity\MS-Unified Communications\#1601 BizProd MOD Team Core Content Work\New Iconography\People\peopleICONS060812white-05.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11784" y="4739451"/>
                <a:ext cx="846435" cy="84475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W:\Open Engagements\Productivity\MS-Unified Communications\#1601 BizProd MOD Team Core Content Work\New Iconography\People\Lawyer_060812_V2-0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62843" y="4765916"/>
                <a:ext cx="787131" cy="785572"/>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7218180" y="4030017"/>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708381" y="5154810"/>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7694260" y="445062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6050228" y="444118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665223" y="448164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7076568" y="4472199"/>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grpSp>
      <p:sp>
        <p:nvSpPr>
          <p:cNvPr id="22" name="Title 1"/>
          <p:cNvSpPr txBox="1">
            <a:spLocks/>
          </p:cNvSpPr>
          <p:nvPr/>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23" name="Title 1"/>
          <p:cNvSpPr txBox="1">
            <a:spLocks/>
          </p:cNvSpPr>
          <p:nvPr/>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24" name="Rectangle 23"/>
          <p:cNvSpPr/>
          <p:nvPr/>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cxnSp>
        <p:nvCxnSpPr>
          <p:cNvPr id="40" name="Straight Connector 39"/>
          <p:cNvCxnSpPr/>
          <p:nvPr/>
        </p:nvCxnSpPr>
        <p:spPr>
          <a:xfrm>
            <a:off x="1145499"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179611" y="352813"/>
            <a:ext cx="1202472" cy="1554013"/>
            <a:chOff x="1175582" y="4805464"/>
            <a:chExt cx="1442966" cy="1864815"/>
          </a:xfrm>
        </p:grpSpPr>
        <p:sp>
          <p:nvSpPr>
            <p:cNvPr id="42" name="Oval 41"/>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3" name="Text Box 10"/>
            <p:cNvSpPr txBox="1">
              <a:spLocks noChangeArrowheads="1"/>
            </p:cNvSpPr>
            <p:nvPr/>
          </p:nvSpPr>
          <p:spPr bwMode="auto">
            <a:xfrm>
              <a:off x="1175582" y="5882525"/>
              <a:ext cx="1442966"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Fall 2002</a:t>
              </a:r>
              <a:endParaRPr lang="en-US" sz="1833" spc="-51" dirty="0">
                <a:solidFill>
                  <a:schemeClr val="tx1">
                    <a:lumMod val="85000"/>
                  </a:schemeClr>
                </a:solidFill>
              </a:endParaRPr>
            </a:p>
          </p:txBody>
        </p:sp>
      </p:grpSp>
      <p:cxnSp>
        <p:nvCxnSpPr>
          <p:cNvPr id="44" name="Straight Connector 43"/>
          <p:cNvCxnSpPr/>
          <p:nvPr/>
        </p:nvCxnSpPr>
        <p:spPr>
          <a:xfrm>
            <a:off x="2840902"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1630483" y="352812"/>
            <a:ext cx="1643063" cy="1554016"/>
            <a:chOff x="882145" y="4805464"/>
            <a:chExt cx="1971675" cy="1864819"/>
          </a:xfrm>
        </p:grpSpPr>
        <p:sp>
          <p:nvSpPr>
            <p:cNvPr id="46" name="Oval 45"/>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7"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In late summer 2002</a:t>
              </a:r>
              <a:endParaRPr lang="en-US" sz="1833" spc="-51" dirty="0">
                <a:solidFill>
                  <a:schemeClr val="tx1">
                    <a:lumMod val="85000"/>
                  </a:schemeClr>
                </a:solidFill>
              </a:endParaRPr>
            </a:p>
          </p:txBody>
        </p:sp>
      </p:grpSp>
      <p:cxnSp>
        <p:nvCxnSpPr>
          <p:cNvPr id="48" name="Straight Connector 47"/>
          <p:cNvCxnSpPr/>
          <p:nvPr/>
        </p:nvCxnSpPr>
        <p:spPr>
          <a:xfrm>
            <a:off x="4626991"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3416573" y="352813"/>
            <a:ext cx="1643063" cy="1271952"/>
            <a:chOff x="882145" y="4805464"/>
            <a:chExt cx="1971675" cy="1526342"/>
          </a:xfrm>
        </p:grpSpPr>
        <p:sp>
          <p:nvSpPr>
            <p:cNvPr id="50" name="Oval 49"/>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1" name="Text Box 10"/>
            <p:cNvSpPr txBox="1">
              <a:spLocks noChangeArrowheads="1"/>
            </p:cNvSpPr>
            <p:nvPr/>
          </p:nvSpPr>
          <p:spPr bwMode="auto">
            <a:xfrm>
              <a:off x="882145" y="5882529"/>
              <a:ext cx="1971675" cy="449277"/>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August 2003</a:t>
              </a:r>
              <a:endParaRPr lang="en-US" sz="1833" spc="-51" dirty="0">
                <a:solidFill>
                  <a:schemeClr val="tx1">
                    <a:lumMod val="85000"/>
                  </a:schemeClr>
                </a:solidFill>
              </a:endParaRPr>
            </a:p>
          </p:txBody>
        </p:sp>
      </p:grpSp>
      <p:cxnSp>
        <p:nvCxnSpPr>
          <p:cNvPr id="52" name="Straight Connector 51"/>
          <p:cNvCxnSpPr/>
          <p:nvPr/>
        </p:nvCxnSpPr>
        <p:spPr>
          <a:xfrm>
            <a:off x="6292696"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5082278" y="352813"/>
            <a:ext cx="1643063" cy="1554017"/>
            <a:chOff x="882145" y="4805464"/>
            <a:chExt cx="1971675" cy="1864819"/>
          </a:xfrm>
        </p:grpSpPr>
        <p:sp>
          <p:nvSpPr>
            <p:cNvPr id="54" name="Oval 53"/>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5"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September 2003</a:t>
              </a:r>
              <a:endParaRPr lang="en-US" sz="1833" spc="-51" dirty="0">
                <a:solidFill>
                  <a:schemeClr val="tx1">
                    <a:lumMod val="85000"/>
                  </a:schemeClr>
                </a:solidFill>
              </a:endParaRPr>
            </a:p>
          </p:txBody>
        </p:sp>
      </p:grpSp>
      <p:cxnSp>
        <p:nvCxnSpPr>
          <p:cNvPr id="56" name="Straight Connector 55"/>
          <p:cNvCxnSpPr/>
          <p:nvPr/>
        </p:nvCxnSpPr>
        <p:spPr>
          <a:xfrm>
            <a:off x="7841822"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6725259" y="352810"/>
            <a:ext cx="1784083" cy="1554014"/>
            <a:chOff x="852468" y="4805464"/>
            <a:chExt cx="2140899" cy="1864817"/>
          </a:xfrm>
        </p:grpSpPr>
        <p:sp>
          <p:nvSpPr>
            <p:cNvPr id="58" name="Oval 57"/>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9" name="Text Box 10"/>
            <p:cNvSpPr txBox="1">
              <a:spLocks noChangeArrowheads="1"/>
            </p:cNvSpPr>
            <p:nvPr/>
          </p:nvSpPr>
          <p:spPr bwMode="auto">
            <a:xfrm>
              <a:off x="852468" y="5882527"/>
              <a:ext cx="2140899"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late October 2003</a:t>
              </a:r>
              <a:endParaRPr lang="en-US" sz="1833" spc="-51" dirty="0">
                <a:solidFill>
                  <a:schemeClr val="tx1">
                    <a:lumMod val="85000"/>
                  </a:schemeClr>
                </a:solidFill>
              </a:endParaRPr>
            </a:p>
          </p:txBody>
        </p:sp>
      </p:grpSp>
      <p:grpSp>
        <p:nvGrpSpPr>
          <p:cNvPr id="60" name="Group 59"/>
          <p:cNvGrpSpPr/>
          <p:nvPr/>
        </p:nvGrpSpPr>
        <p:grpSpPr>
          <a:xfrm>
            <a:off x="8624672" y="332416"/>
            <a:ext cx="1449493" cy="1554013"/>
            <a:chOff x="1175581" y="4805464"/>
            <a:chExt cx="1739391" cy="1864815"/>
          </a:xfrm>
        </p:grpSpPr>
        <p:sp>
          <p:nvSpPr>
            <p:cNvPr id="61" name="Oval 60"/>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2" name="Text Box 10"/>
            <p:cNvSpPr txBox="1">
              <a:spLocks noChangeArrowheads="1"/>
            </p:cNvSpPr>
            <p:nvPr/>
          </p:nvSpPr>
          <p:spPr bwMode="auto">
            <a:xfrm>
              <a:off x="1175581" y="5882525"/>
              <a:ext cx="1739391"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November 2003</a:t>
              </a:r>
              <a:endParaRPr lang="en-US" sz="1833" spc="-51" dirty="0">
                <a:solidFill>
                  <a:schemeClr val="tx1">
                    <a:lumMod val="85000"/>
                  </a:schemeClr>
                </a:solidFill>
              </a:endParaRPr>
            </a:p>
          </p:txBody>
        </p:sp>
      </p:grpSp>
      <p:sp>
        <p:nvSpPr>
          <p:cNvPr id="70" name="Oval 69"/>
          <p:cNvSpPr/>
          <p:nvPr/>
        </p:nvSpPr>
        <p:spPr bwMode="auto">
          <a:xfrm>
            <a:off x="362341" y="352809"/>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25" name="Rectangle 24"/>
          <p:cNvSpPr/>
          <p:nvPr/>
        </p:nvSpPr>
        <p:spPr>
          <a:xfrm>
            <a:off x="371868" y="2485713"/>
            <a:ext cx="10298883" cy="646331"/>
          </a:xfrm>
          <a:prstGeom prst="rect">
            <a:avLst/>
          </a:prstGeom>
        </p:spPr>
        <p:txBody>
          <a:bodyPr wrap="square">
            <a:spAutoFit/>
          </a:bodyPr>
          <a:lstStyle/>
          <a:p>
            <a:r>
              <a:rPr lang="en-US" dirty="0" smtClean="0"/>
              <a:t>E5: </a:t>
            </a:r>
            <a:r>
              <a:rPr lang="vi-VN" dirty="0" smtClean="0"/>
              <a:t>Fisher </a:t>
            </a:r>
            <a:r>
              <a:rPr lang="vi-VN" dirty="0"/>
              <a:t>and Arroyo-Lopez also met with the two co-chairs of the Information Technology and Telecommunications Committee of the American Chamber of Commerce in Moscow</a:t>
            </a:r>
            <a:r>
              <a:rPr lang="vi-VN" dirty="0" smtClean="0"/>
              <a:t>..</a:t>
            </a:r>
            <a:endParaRPr lang="en-US" dirty="0"/>
          </a:p>
        </p:txBody>
      </p:sp>
      <p:sp>
        <p:nvSpPr>
          <p:cNvPr id="26" name="Rectangle 25"/>
          <p:cNvSpPr/>
          <p:nvPr/>
        </p:nvSpPr>
        <p:spPr>
          <a:xfrm>
            <a:off x="371867" y="4437993"/>
            <a:ext cx="10017609" cy="923330"/>
          </a:xfrm>
          <a:prstGeom prst="rect">
            <a:avLst/>
          </a:prstGeom>
        </p:spPr>
        <p:txBody>
          <a:bodyPr wrap="square">
            <a:spAutoFit/>
          </a:bodyPr>
          <a:lstStyle/>
          <a:p>
            <a:r>
              <a:rPr lang="en-US" dirty="0" smtClean="0"/>
              <a:t>E6: </a:t>
            </a:r>
            <a:r>
              <a:rPr lang="vi-VN" dirty="0" smtClean="0"/>
              <a:t>To </a:t>
            </a:r>
            <a:r>
              <a:rPr lang="vi-VN" dirty="0"/>
              <a:t>get the list of requirements, Fisher and Rau interacted for more than three months with Johnson and Arroyo-Lopez, the other full-time faculty, the department support personnel and program managers, current students, some of the program alumni, program mentors, and so on</a:t>
            </a:r>
            <a:endParaRPr lang="en-US" dirty="0"/>
          </a:p>
        </p:txBody>
      </p:sp>
      <p:sp>
        <p:nvSpPr>
          <p:cNvPr id="28" name="Rectangle 27"/>
          <p:cNvSpPr/>
          <p:nvPr/>
        </p:nvSpPr>
        <p:spPr>
          <a:xfrm>
            <a:off x="361137" y="2108393"/>
            <a:ext cx="3246979" cy="369332"/>
          </a:xfrm>
          <a:prstGeom prst="rect">
            <a:avLst/>
          </a:prstGeom>
        </p:spPr>
        <p:txBody>
          <a:bodyPr wrap="none">
            <a:spAutoFit/>
          </a:bodyPr>
          <a:lstStyle/>
          <a:p>
            <a:r>
              <a:rPr lang="vi-VN" b="1" dirty="0"/>
              <a:t>Toward the end of their visit</a:t>
            </a:r>
            <a:endParaRPr lang="en-US" b="1" dirty="0"/>
          </a:p>
        </p:txBody>
      </p:sp>
      <p:sp>
        <p:nvSpPr>
          <p:cNvPr id="29" name="Rectangle 28"/>
          <p:cNvSpPr/>
          <p:nvPr/>
        </p:nvSpPr>
        <p:spPr>
          <a:xfrm>
            <a:off x="419407" y="4068661"/>
            <a:ext cx="4382225" cy="369332"/>
          </a:xfrm>
          <a:prstGeom prst="rect">
            <a:avLst/>
          </a:prstGeom>
        </p:spPr>
        <p:txBody>
          <a:bodyPr wrap="none">
            <a:spAutoFit/>
          </a:bodyPr>
          <a:lstStyle/>
          <a:p>
            <a:r>
              <a:rPr lang="vi-VN" b="1" dirty="0"/>
              <a:t>Three months later of end of their visit</a:t>
            </a:r>
            <a:endParaRPr lang="en-US" b="1" dirty="0"/>
          </a:p>
        </p:txBody>
      </p:sp>
    </p:spTree>
    <p:extLst>
      <p:ext uri="{BB962C8B-B14F-4D97-AF65-F5344CB8AC3E}">
        <p14:creationId xmlns:p14="http://schemas.microsoft.com/office/powerpoint/2010/main" val="32923704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8" grpId="0"/>
      <p:bldP spid="2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noChangeAspect="1"/>
          </p:cNvGrpSpPr>
          <p:nvPr/>
        </p:nvGrpSpPr>
        <p:grpSpPr>
          <a:xfrm>
            <a:off x="10670750" y="76200"/>
            <a:ext cx="1344254" cy="1371600"/>
            <a:chOff x="548047" y="1466288"/>
            <a:chExt cx="2280939" cy="2286000"/>
          </a:xfrm>
        </p:grpSpPr>
        <p:sp>
          <p:nvSpPr>
            <p:cNvPr id="4" name="Rectangle 3"/>
            <p:cNvSpPr>
              <a:spLocks noChangeAspect="1"/>
            </p:cNvSpPr>
            <p:nvPr>
              <p:custDataLst>
                <p:tags r:id="rId2"/>
              </p:custDataLst>
            </p:nvPr>
          </p:nvSpPr>
          <p:spPr bwMode="auto">
            <a:xfrm>
              <a:off x="548047" y="1466288"/>
              <a:ext cx="2280939" cy="228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Characters</a:t>
              </a:r>
            </a:p>
          </p:txBody>
        </p:sp>
        <p:pic>
          <p:nvPicPr>
            <p:cNvPr id="5" name="Picture 5" descr="W:\Open Engagements\Productivity\MS-Unified Communications\#1601 BizProd MOD Team Core Content Work\New Iconography\People\GroupOfPeople_0608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989" y="1727219"/>
              <a:ext cx="1625053" cy="16286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a:grpSpLocks noChangeAspect="1"/>
          </p:cNvGrpSpPr>
          <p:nvPr/>
        </p:nvGrpSpPr>
        <p:grpSpPr>
          <a:xfrm>
            <a:off x="10670751" y="1604366"/>
            <a:ext cx="1376585" cy="1376585"/>
            <a:chOff x="9150018" y="3466011"/>
            <a:chExt cx="2280940" cy="2286000"/>
          </a:xfrm>
        </p:grpSpPr>
        <p:sp>
          <p:nvSpPr>
            <p:cNvPr id="7" name="Rectangle 6"/>
            <p:cNvSpPr>
              <a:spLocks noChangeAspect="1"/>
            </p:cNvSpPr>
            <p:nvPr>
              <p:custDataLst>
                <p:tags r:id="rId1"/>
              </p:custDataLst>
            </p:nvPr>
          </p:nvSpPr>
          <p:spPr bwMode="auto">
            <a:xfrm>
              <a:off x="9150018" y="3466011"/>
              <a:ext cx="2280940" cy="22860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Events</a:t>
              </a:r>
            </a:p>
          </p:txBody>
        </p:sp>
        <p:grpSp>
          <p:nvGrpSpPr>
            <p:cNvPr id="8" name="Group 7"/>
            <p:cNvGrpSpPr>
              <a:grpSpLocks noChangeAspect="1"/>
            </p:cNvGrpSpPr>
            <p:nvPr/>
          </p:nvGrpSpPr>
          <p:grpSpPr>
            <a:xfrm>
              <a:off x="9231877" y="3951370"/>
              <a:ext cx="2040578" cy="1409228"/>
              <a:chOff x="5580063" y="3584772"/>
              <a:chExt cx="2901631" cy="1999437"/>
            </a:xfrm>
          </p:grpSpPr>
          <p:cxnSp>
            <p:nvCxnSpPr>
              <p:cNvPr id="9" name="Straight Connector 8"/>
              <p:cNvCxnSpPr/>
              <p:nvPr/>
            </p:nvCxnSpPr>
            <p:spPr>
              <a:xfrm>
                <a:off x="6183748" y="4031365"/>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 name="Picture 9" descr="W:\Open Engagements\Productivity\MS-Unified Communications\#1601 BizProd MOD Team Core Content Work\New Iconography\People\Draft\060712_people\Man_0607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01469"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W:\Open Engagements\Productivity\MS-Unified Communications\#1601 BizProd MOD Team Core Content Work\New Iconography\People\Draft\060712_people\Woman_0607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2876"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W:\Open Engagements\Productivity\MS-Unified Communications\#1601 BizProd MOD Team Core Content Work\New Iconography\People\BusinessPerson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0063"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7" descr="W:\Open Engagements\Productivity\MS-Unified Communications\#1601 BizProd MOD Team Core Content Work\New Iconography\People\peopleICONS060812white-05.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11784" y="4739451"/>
                <a:ext cx="846435" cy="84475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W:\Open Engagements\Productivity\MS-Unified Communications\#1601 BizProd MOD Team Core Content Work\New Iconography\People\Lawyer_060812_V2-0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62843" y="4765916"/>
                <a:ext cx="787131" cy="785572"/>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7218180" y="4030017"/>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708381" y="5154810"/>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7694260" y="445062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6050228" y="444118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665223" y="448164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7076568" y="4472199"/>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grpSp>
      <p:sp>
        <p:nvSpPr>
          <p:cNvPr id="22" name="Title 1"/>
          <p:cNvSpPr txBox="1">
            <a:spLocks/>
          </p:cNvSpPr>
          <p:nvPr/>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23" name="Title 1"/>
          <p:cNvSpPr txBox="1">
            <a:spLocks/>
          </p:cNvSpPr>
          <p:nvPr/>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24" name="Rectangle 23"/>
          <p:cNvSpPr/>
          <p:nvPr/>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cxnSp>
        <p:nvCxnSpPr>
          <p:cNvPr id="40" name="Straight Connector 39"/>
          <p:cNvCxnSpPr/>
          <p:nvPr/>
        </p:nvCxnSpPr>
        <p:spPr>
          <a:xfrm>
            <a:off x="1145499"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179611" y="352813"/>
            <a:ext cx="1202472" cy="1554013"/>
            <a:chOff x="1175582" y="4805464"/>
            <a:chExt cx="1442966" cy="1864815"/>
          </a:xfrm>
        </p:grpSpPr>
        <p:sp>
          <p:nvSpPr>
            <p:cNvPr id="42" name="Oval 41"/>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3" name="Text Box 10"/>
            <p:cNvSpPr txBox="1">
              <a:spLocks noChangeArrowheads="1"/>
            </p:cNvSpPr>
            <p:nvPr/>
          </p:nvSpPr>
          <p:spPr bwMode="auto">
            <a:xfrm>
              <a:off x="1175582" y="5882525"/>
              <a:ext cx="1442966"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Fall 2002</a:t>
              </a:r>
              <a:endParaRPr lang="en-US" sz="1833" spc="-51" dirty="0">
                <a:solidFill>
                  <a:schemeClr val="tx1">
                    <a:lumMod val="85000"/>
                  </a:schemeClr>
                </a:solidFill>
              </a:endParaRPr>
            </a:p>
          </p:txBody>
        </p:sp>
      </p:grpSp>
      <p:cxnSp>
        <p:nvCxnSpPr>
          <p:cNvPr id="44" name="Straight Connector 43"/>
          <p:cNvCxnSpPr/>
          <p:nvPr/>
        </p:nvCxnSpPr>
        <p:spPr>
          <a:xfrm>
            <a:off x="2840902"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1630483" y="352812"/>
            <a:ext cx="1643063" cy="1554016"/>
            <a:chOff x="882145" y="4805464"/>
            <a:chExt cx="1971675" cy="1864819"/>
          </a:xfrm>
        </p:grpSpPr>
        <p:sp>
          <p:nvSpPr>
            <p:cNvPr id="46" name="Oval 45"/>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7"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In late summer 2002</a:t>
              </a:r>
              <a:endParaRPr lang="en-US" sz="1833" spc="-51" dirty="0">
                <a:solidFill>
                  <a:schemeClr val="tx1">
                    <a:lumMod val="85000"/>
                  </a:schemeClr>
                </a:solidFill>
              </a:endParaRPr>
            </a:p>
          </p:txBody>
        </p:sp>
      </p:grpSp>
      <p:cxnSp>
        <p:nvCxnSpPr>
          <p:cNvPr id="48" name="Straight Connector 47"/>
          <p:cNvCxnSpPr/>
          <p:nvPr/>
        </p:nvCxnSpPr>
        <p:spPr>
          <a:xfrm>
            <a:off x="4626991"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3416573" y="352813"/>
            <a:ext cx="1643063" cy="1271952"/>
            <a:chOff x="882145" y="4805464"/>
            <a:chExt cx="1971675" cy="1526342"/>
          </a:xfrm>
        </p:grpSpPr>
        <p:sp>
          <p:nvSpPr>
            <p:cNvPr id="50" name="Oval 49"/>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1" name="Text Box 10"/>
            <p:cNvSpPr txBox="1">
              <a:spLocks noChangeArrowheads="1"/>
            </p:cNvSpPr>
            <p:nvPr/>
          </p:nvSpPr>
          <p:spPr bwMode="auto">
            <a:xfrm>
              <a:off x="882145" y="5882529"/>
              <a:ext cx="1971675" cy="449277"/>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August 2003</a:t>
              </a:r>
              <a:endParaRPr lang="en-US" sz="1833" spc="-51" dirty="0">
                <a:solidFill>
                  <a:schemeClr val="tx1">
                    <a:lumMod val="85000"/>
                  </a:schemeClr>
                </a:solidFill>
              </a:endParaRPr>
            </a:p>
          </p:txBody>
        </p:sp>
      </p:grpSp>
      <p:cxnSp>
        <p:nvCxnSpPr>
          <p:cNvPr id="52" name="Straight Connector 51"/>
          <p:cNvCxnSpPr/>
          <p:nvPr/>
        </p:nvCxnSpPr>
        <p:spPr>
          <a:xfrm>
            <a:off x="6292696"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5082278" y="352813"/>
            <a:ext cx="1643063" cy="1554017"/>
            <a:chOff x="882145" y="4805464"/>
            <a:chExt cx="1971675" cy="1864819"/>
          </a:xfrm>
        </p:grpSpPr>
        <p:sp>
          <p:nvSpPr>
            <p:cNvPr id="54" name="Oval 53"/>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5"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September 2003</a:t>
              </a:r>
              <a:endParaRPr lang="en-US" sz="1833" spc="-51" dirty="0">
                <a:solidFill>
                  <a:schemeClr val="tx1">
                    <a:lumMod val="85000"/>
                  </a:schemeClr>
                </a:solidFill>
              </a:endParaRPr>
            </a:p>
          </p:txBody>
        </p:sp>
      </p:grpSp>
      <p:cxnSp>
        <p:nvCxnSpPr>
          <p:cNvPr id="56" name="Straight Connector 55"/>
          <p:cNvCxnSpPr/>
          <p:nvPr/>
        </p:nvCxnSpPr>
        <p:spPr>
          <a:xfrm>
            <a:off x="7841822"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6725259" y="352810"/>
            <a:ext cx="1784083" cy="1554014"/>
            <a:chOff x="852468" y="4805464"/>
            <a:chExt cx="2140899" cy="1864817"/>
          </a:xfrm>
        </p:grpSpPr>
        <p:sp>
          <p:nvSpPr>
            <p:cNvPr id="58" name="Oval 57"/>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9" name="Text Box 10"/>
            <p:cNvSpPr txBox="1">
              <a:spLocks noChangeArrowheads="1"/>
            </p:cNvSpPr>
            <p:nvPr/>
          </p:nvSpPr>
          <p:spPr bwMode="auto">
            <a:xfrm>
              <a:off x="852468" y="5882527"/>
              <a:ext cx="2140899"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late October 2003</a:t>
              </a:r>
              <a:endParaRPr lang="en-US" sz="1833" spc="-51" dirty="0">
                <a:solidFill>
                  <a:schemeClr val="tx1">
                    <a:lumMod val="85000"/>
                  </a:schemeClr>
                </a:solidFill>
              </a:endParaRPr>
            </a:p>
          </p:txBody>
        </p:sp>
      </p:grpSp>
      <p:grpSp>
        <p:nvGrpSpPr>
          <p:cNvPr id="60" name="Group 59"/>
          <p:cNvGrpSpPr/>
          <p:nvPr/>
        </p:nvGrpSpPr>
        <p:grpSpPr>
          <a:xfrm>
            <a:off x="8624672" y="332416"/>
            <a:ext cx="1449493" cy="1554013"/>
            <a:chOff x="1175581" y="4805464"/>
            <a:chExt cx="1739391" cy="1864815"/>
          </a:xfrm>
        </p:grpSpPr>
        <p:sp>
          <p:nvSpPr>
            <p:cNvPr id="61" name="Oval 60"/>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2" name="Text Box 10"/>
            <p:cNvSpPr txBox="1">
              <a:spLocks noChangeArrowheads="1"/>
            </p:cNvSpPr>
            <p:nvPr/>
          </p:nvSpPr>
          <p:spPr bwMode="auto">
            <a:xfrm>
              <a:off x="1175581" y="5882525"/>
              <a:ext cx="1739391"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November 2003</a:t>
              </a:r>
              <a:endParaRPr lang="en-US" sz="1833" spc="-51" dirty="0">
                <a:solidFill>
                  <a:schemeClr val="tx1">
                    <a:lumMod val="85000"/>
                  </a:schemeClr>
                </a:solidFill>
              </a:endParaRPr>
            </a:p>
          </p:txBody>
        </p:sp>
      </p:grpSp>
      <p:sp>
        <p:nvSpPr>
          <p:cNvPr id="70" name="Oval 69"/>
          <p:cNvSpPr/>
          <p:nvPr/>
        </p:nvSpPr>
        <p:spPr bwMode="auto">
          <a:xfrm>
            <a:off x="371867"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3" name="Oval 62"/>
          <p:cNvSpPr/>
          <p:nvPr/>
        </p:nvSpPr>
        <p:spPr bwMode="auto">
          <a:xfrm>
            <a:off x="2063127"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2" name="Rectangle 1"/>
          <p:cNvSpPr/>
          <p:nvPr/>
        </p:nvSpPr>
        <p:spPr>
          <a:xfrm>
            <a:off x="371867" y="2292658"/>
            <a:ext cx="9702298" cy="1200329"/>
          </a:xfrm>
          <a:prstGeom prst="rect">
            <a:avLst/>
          </a:prstGeom>
        </p:spPr>
        <p:txBody>
          <a:bodyPr wrap="square">
            <a:spAutoFit/>
          </a:bodyPr>
          <a:lstStyle/>
          <a:p>
            <a:r>
              <a:rPr lang="en-US" dirty="0" smtClean="0"/>
              <a:t>E7: </a:t>
            </a:r>
            <a:r>
              <a:rPr lang="vi-VN" dirty="0" smtClean="0"/>
              <a:t>Prof. Peter Johnson was taking over the position of program director from Prof. Ed Schubert. Johnson, a pioneer in the ﬁeld of software architecture, decided to increase the Web presence of the professional programs in software engineering through a rollout of a new Web interface.</a:t>
            </a:r>
            <a:endParaRPr lang="en-US" dirty="0"/>
          </a:p>
        </p:txBody>
      </p:sp>
      <p:sp>
        <p:nvSpPr>
          <p:cNvPr id="21" name="Rectangle 20"/>
          <p:cNvSpPr/>
          <p:nvPr/>
        </p:nvSpPr>
        <p:spPr>
          <a:xfrm>
            <a:off x="383624" y="4306163"/>
            <a:ext cx="9564413" cy="646331"/>
          </a:xfrm>
          <a:prstGeom prst="rect">
            <a:avLst/>
          </a:prstGeom>
        </p:spPr>
        <p:txBody>
          <a:bodyPr wrap="square">
            <a:spAutoFit/>
          </a:bodyPr>
          <a:lstStyle/>
          <a:p>
            <a:r>
              <a:rPr lang="en-US" dirty="0" smtClean="0"/>
              <a:t>E8: </a:t>
            </a:r>
            <a:r>
              <a:rPr lang="vi-VN" dirty="0" smtClean="0"/>
              <a:t>Fisher </a:t>
            </a:r>
            <a:r>
              <a:rPr lang="vi-VN" dirty="0"/>
              <a:t>instructed Rau to search for samples from known Websites with a similar look and feel to get some of the faculty comfortable with the particular design they had chosen.</a:t>
            </a:r>
            <a:endParaRPr lang="en-US" dirty="0"/>
          </a:p>
        </p:txBody>
      </p:sp>
      <p:sp>
        <p:nvSpPr>
          <p:cNvPr id="27" name="Rectangle 26"/>
          <p:cNvSpPr/>
          <p:nvPr/>
        </p:nvSpPr>
        <p:spPr>
          <a:xfrm>
            <a:off x="383624" y="3936831"/>
            <a:ext cx="6154057" cy="369332"/>
          </a:xfrm>
          <a:prstGeom prst="rect">
            <a:avLst/>
          </a:prstGeom>
        </p:spPr>
        <p:txBody>
          <a:bodyPr wrap="none">
            <a:spAutoFit/>
          </a:bodyPr>
          <a:lstStyle/>
          <a:p>
            <a:r>
              <a:rPr lang="vi-VN" b="1" dirty="0"/>
              <a:t>When Fisher shared the designs with UV Madison team</a:t>
            </a:r>
            <a:endParaRPr lang="en-US" b="1" dirty="0"/>
          </a:p>
        </p:txBody>
      </p:sp>
    </p:spTree>
    <p:extLst>
      <p:ext uri="{BB962C8B-B14F-4D97-AF65-F5344CB8AC3E}">
        <p14:creationId xmlns:p14="http://schemas.microsoft.com/office/powerpoint/2010/main" val="41256694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par>
                                <p:cTn id="8" presetID="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ppt_x"/>
                                          </p:val>
                                        </p:tav>
                                        <p:tav tm="100000">
                                          <p:val>
                                            <p:strVal val="#ppt_x"/>
                                          </p:val>
                                        </p:tav>
                                      </p:tavLst>
                                    </p:anim>
                                    <p:anim calcmode="lin" valueType="num">
                                      <p:cBhvr additive="base">
                                        <p:cTn id="11" dur="500" fill="hold"/>
                                        <p:tgtEl>
                                          <p:spTgt spid="2"/>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27"/>
                                        </p:tgtEl>
                                        <p:attrNameLst>
                                          <p:attrName>style.visibility</p:attrName>
                                        </p:attrNameLst>
                                      </p:cBhvr>
                                      <p:to>
                                        <p:strVal val="visible"/>
                                      </p:to>
                                    </p:set>
                                    <p:anim calcmode="lin" valueType="num">
                                      <p:cBhvr additive="base">
                                        <p:cTn id="14" dur="500" fill="hold"/>
                                        <p:tgtEl>
                                          <p:spTgt spid="27"/>
                                        </p:tgtEl>
                                        <p:attrNameLst>
                                          <p:attrName>ppt_x</p:attrName>
                                        </p:attrNameLst>
                                      </p:cBhvr>
                                      <p:tavLst>
                                        <p:tav tm="0">
                                          <p:val>
                                            <p:strVal val="#ppt_x"/>
                                          </p:val>
                                        </p:tav>
                                        <p:tav tm="100000">
                                          <p:val>
                                            <p:strVal val="#ppt_x"/>
                                          </p:val>
                                        </p:tav>
                                      </p:tavLst>
                                    </p:anim>
                                    <p:anim calcmode="lin" valueType="num">
                                      <p:cBhvr additive="base">
                                        <p:cTn id="15" dur="500" fill="hold"/>
                                        <p:tgtEl>
                                          <p:spTgt spid="27"/>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 calcmode="lin" valueType="num">
                                      <p:cBhvr additive="base">
                                        <p:cTn id="18" dur="500" fill="hold"/>
                                        <p:tgtEl>
                                          <p:spTgt spid="21"/>
                                        </p:tgtEl>
                                        <p:attrNameLst>
                                          <p:attrName>ppt_x</p:attrName>
                                        </p:attrNameLst>
                                      </p:cBhvr>
                                      <p:tavLst>
                                        <p:tav tm="0">
                                          <p:val>
                                            <p:strVal val="#ppt_x"/>
                                          </p:val>
                                        </p:tav>
                                        <p:tav tm="100000">
                                          <p:val>
                                            <p:strVal val="#ppt_x"/>
                                          </p:val>
                                        </p:tav>
                                      </p:tavLst>
                                    </p:anim>
                                    <p:anim calcmode="lin" valueType="num">
                                      <p:cBhvr additive="base">
                                        <p:cTn id="19"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2" grpId="0"/>
      <p:bldP spid="21" grpId="0"/>
      <p:bldP spid="2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noChangeAspect="1"/>
          </p:cNvGrpSpPr>
          <p:nvPr/>
        </p:nvGrpSpPr>
        <p:grpSpPr>
          <a:xfrm>
            <a:off x="10670750" y="76200"/>
            <a:ext cx="1344254" cy="1371600"/>
            <a:chOff x="548047" y="1466288"/>
            <a:chExt cx="2280939" cy="2286000"/>
          </a:xfrm>
        </p:grpSpPr>
        <p:sp>
          <p:nvSpPr>
            <p:cNvPr id="4" name="Rectangle 3"/>
            <p:cNvSpPr>
              <a:spLocks noChangeAspect="1"/>
            </p:cNvSpPr>
            <p:nvPr>
              <p:custDataLst>
                <p:tags r:id="rId2"/>
              </p:custDataLst>
            </p:nvPr>
          </p:nvSpPr>
          <p:spPr bwMode="auto">
            <a:xfrm>
              <a:off x="548047" y="1466288"/>
              <a:ext cx="2280939" cy="228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Characters</a:t>
              </a:r>
            </a:p>
          </p:txBody>
        </p:sp>
        <p:pic>
          <p:nvPicPr>
            <p:cNvPr id="5" name="Picture 5" descr="W:\Open Engagements\Productivity\MS-Unified Communications\#1601 BizProd MOD Team Core Content Work\New Iconography\People\GroupOfPeople_0608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989" y="1727219"/>
              <a:ext cx="1625053" cy="16286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a:grpSpLocks noChangeAspect="1"/>
          </p:cNvGrpSpPr>
          <p:nvPr/>
        </p:nvGrpSpPr>
        <p:grpSpPr>
          <a:xfrm>
            <a:off x="10670751" y="1604366"/>
            <a:ext cx="1376585" cy="1376585"/>
            <a:chOff x="9150018" y="3466011"/>
            <a:chExt cx="2280940" cy="2286000"/>
          </a:xfrm>
        </p:grpSpPr>
        <p:sp>
          <p:nvSpPr>
            <p:cNvPr id="7" name="Rectangle 6"/>
            <p:cNvSpPr>
              <a:spLocks noChangeAspect="1"/>
            </p:cNvSpPr>
            <p:nvPr>
              <p:custDataLst>
                <p:tags r:id="rId1"/>
              </p:custDataLst>
            </p:nvPr>
          </p:nvSpPr>
          <p:spPr bwMode="auto">
            <a:xfrm>
              <a:off x="9150018" y="3466011"/>
              <a:ext cx="2280940" cy="22860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Events</a:t>
              </a:r>
            </a:p>
          </p:txBody>
        </p:sp>
        <p:grpSp>
          <p:nvGrpSpPr>
            <p:cNvPr id="8" name="Group 7"/>
            <p:cNvGrpSpPr>
              <a:grpSpLocks noChangeAspect="1"/>
            </p:cNvGrpSpPr>
            <p:nvPr/>
          </p:nvGrpSpPr>
          <p:grpSpPr>
            <a:xfrm>
              <a:off x="9231877" y="3951370"/>
              <a:ext cx="2040578" cy="1409228"/>
              <a:chOff x="5580063" y="3584772"/>
              <a:chExt cx="2901631" cy="1999437"/>
            </a:xfrm>
          </p:grpSpPr>
          <p:cxnSp>
            <p:nvCxnSpPr>
              <p:cNvPr id="9" name="Straight Connector 8"/>
              <p:cNvCxnSpPr/>
              <p:nvPr/>
            </p:nvCxnSpPr>
            <p:spPr>
              <a:xfrm>
                <a:off x="6183748" y="4031365"/>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 name="Picture 9" descr="W:\Open Engagements\Productivity\MS-Unified Communications\#1601 BizProd MOD Team Core Content Work\New Iconography\People\Draft\060712_people\Man_0607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01469"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W:\Open Engagements\Productivity\MS-Unified Communications\#1601 BizProd MOD Team Core Content Work\New Iconography\People\Draft\060712_people\Woman_0607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2876"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W:\Open Engagements\Productivity\MS-Unified Communications\#1601 BizProd MOD Team Core Content Work\New Iconography\People\BusinessPerson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0063"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7" descr="W:\Open Engagements\Productivity\MS-Unified Communications\#1601 BizProd MOD Team Core Content Work\New Iconography\People\peopleICONS060812white-05.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11784" y="4739451"/>
                <a:ext cx="846435" cy="84475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W:\Open Engagements\Productivity\MS-Unified Communications\#1601 BizProd MOD Team Core Content Work\New Iconography\People\Lawyer_060812_V2-0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62843" y="4765916"/>
                <a:ext cx="787131" cy="785572"/>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7218180" y="4030017"/>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708381" y="5154810"/>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7694260" y="445062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6050228" y="444118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665223" y="448164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7076568" y="4472199"/>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grpSp>
      <p:sp>
        <p:nvSpPr>
          <p:cNvPr id="22" name="Title 1"/>
          <p:cNvSpPr txBox="1">
            <a:spLocks/>
          </p:cNvSpPr>
          <p:nvPr/>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23" name="Title 1"/>
          <p:cNvSpPr txBox="1">
            <a:spLocks/>
          </p:cNvSpPr>
          <p:nvPr/>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24" name="Rectangle 23"/>
          <p:cNvSpPr/>
          <p:nvPr/>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cxnSp>
        <p:nvCxnSpPr>
          <p:cNvPr id="40" name="Straight Connector 39"/>
          <p:cNvCxnSpPr/>
          <p:nvPr/>
        </p:nvCxnSpPr>
        <p:spPr>
          <a:xfrm>
            <a:off x="1145499"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179611" y="352813"/>
            <a:ext cx="1202472" cy="1554013"/>
            <a:chOff x="1175582" y="4805464"/>
            <a:chExt cx="1442966" cy="1864815"/>
          </a:xfrm>
        </p:grpSpPr>
        <p:sp>
          <p:nvSpPr>
            <p:cNvPr id="42" name="Oval 41"/>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3" name="Text Box 10"/>
            <p:cNvSpPr txBox="1">
              <a:spLocks noChangeArrowheads="1"/>
            </p:cNvSpPr>
            <p:nvPr/>
          </p:nvSpPr>
          <p:spPr bwMode="auto">
            <a:xfrm>
              <a:off x="1175582" y="5882525"/>
              <a:ext cx="1442966"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Fall 2002</a:t>
              </a:r>
              <a:endParaRPr lang="en-US" sz="1833" spc="-51" dirty="0">
                <a:solidFill>
                  <a:schemeClr val="tx1">
                    <a:lumMod val="85000"/>
                  </a:schemeClr>
                </a:solidFill>
              </a:endParaRPr>
            </a:p>
          </p:txBody>
        </p:sp>
      </p:grpSp>
      <p:cxnSp>
        <p:nvCxnSpPr>
          <p:cNvPr id="44" name="Straight Connector 43"/>
          <p:cNvCxnSpPr/>
          <p:nvPr/>
        </p:nvCxnSpPr>
        <p:spPr>
          <a:xfrm>
            <a:off x="2840902"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1630483" y="352812"/>
            <a:ext cx="1643063" cy="1554016"/>
            <a:chOff x="882145" y="4805464"/>
            <a:chExt cx="1971675" cy="1864819"/>
          </a:xfrm>
        </p:grpSpPr>
        <p:sp>
          <p:nvSpPr>
            <p:cNvPr id="46" name="Oval 45"/>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7"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In late summer 2002</a:t>
              </a:r>
              <a:endParaRPr lang="en-US" sz="1833" spc="-51" dirty="0">
                <a:solidFill>
                  <a:schemeClr val="tx1">
                    <a:lumMod val="85000"/>
                  </a:schemeClr>
                </a:solidFill>
              </a:endParaRPr>
            </a:p>
          </p:txBody>
        </p:sp>
      </p:grpSp>
      <p:cxnSp>
        <p:nvCxnSpPr>
          <p:cNvPr id="48" name="Straight Connector 47"/>
          <p:cNvCxnSpPr/>
          <p:nvPr/>
        </p:nvCxnSpPr>
        <p:spPr>
          <a:xfrm>
            <a:off x="4626991"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3416573" y="352813"/>
            <a:ext cx="1643063" cy="1271952"/>
            <a:chOff x="882145" y="4805464"/>
            <a:chExt cx="1971675" cy="1526342"/>
          </a:xfrm>
        </p:grpSpPr>
        <p:sp>
          <p:nvSpPr>
            <p:cNvPr id="50" name="Oval 49"/>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1" name="Text Box 10"/>
            <p:cNvSpPr txBox="1">
              <a:spLocks noChangeArrowheads="1"/>
            </p:cNvSpPr>
            <p:nvPr/>
          </p:nvSpPr>
          <p:spPr bwMode="auto">
            <a:xfrm>
              <a:off x="882145" y="5882529"/>
              <a:ext cx="1971675" cy="449277"/>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August 2003</a:t>
              </a:r>
              <a:endParaRPr lang="en-US" sz="1833" spc="-51" dirty="0">
                <a:solidFill>
                  <a:schemeClr val="tx1">
                    <a:lumMod val="85000"/>
                  </a:schemeClr>
                </a:solidFill>
              </a:endParaRPr>
            </a:p>
          </p:txBody>
        </p:sp>
      </p:grpSp>
      <p:cxnSp>
        <p:nvCxnSpPr>
          <p:cNvPr id="52" name="Straight Connector 51"/>
          <p:cNvCxnSpPr/>
          <p:nvPr/>
        </p:nvCxnSpPr>
        <p:spPr>
          <a:xfrm>
            <a:off x="6292696"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5082278" y="352813"/>
            <a:ext cx="1643063" cy="1554017"/>
            <a:chOff x="882145" y="4805464"/>
            <a:chExt cx="1971675" cy="1864819"/>
          </a:xfrm>
        </p:grpSpPr>
        <p:sp>
          <p:nvSpPr>
            <p:cNvPr id="54" name="Oval 53"/>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5"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September 2003</a:t>
              </a:r>
              <a:endParaRPr lang="en-US" sz="1833" spc="-51" dirty="0">
                <a:solidFill>
                  <a:schemeClr val="tx1">
                    <a:lumMod val="85000"/>
                  </a:schemeClr>
                </a:solidFill>
              </a:endParaRPr>
            </a:p>
          </p:txBody>
        </p:sp>
      </p:grpSp>
      <p:cxnSp>
        <p:nvCxnSpPr>
          <p:cNvPr id="56" name="Straight Connector 55"/>
          <p:cNvCxnSpPr/>
          <p:nvPr/>
        </p:nvCxnSpPr>
        <p:spPr>
          <a:xfrm>
            <a:off x="7841822"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6725259" y="352810"/>
            <a:ext cx="1784083" cy="1554014"/>
            <a:chOff x="852468" y="4805464"/>
            <a:chExt cx="2140899" cy="1864817"/>
          </a:xfrm>
        </p:grpSpPr>
        <p:sp>
          <p:nvSpPr>
            <p:cNvPr id="58" name="Oval 57"/>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9" name="Text Box 10"/>
            <p:cNvSpPr txBox="1">
              <a:spLocks noChangeArrowheads="1"/>
            </p:cNvSpPr>
            <p:nvPr/>
          </p:nvSpPr>
          <p:spPr bwMode="auto">
            <a:xfrm>
              <a:off x="852468" y="5882527"/>
              <a:ext cx="2140899"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late October 2003</a:t>
              </a:r>
              <a:endParaRPr lang="en-US" sz="1833" spc="-51" dirty="0">
                <a:solidFill>
                  <a:schemeClr val="tx1">
                    <a:lumMod val="85000"/>
                  </a:schemeClr>
                </a:solidFill>
              </a:endParaRPr>
            </a:p>
          </p:txBody>
        </p:sp>
      </p:grpSp>
      <p:grpSp>
        <p:nvGrpSpPr>
          <p:cNvPr id="60" name="Group 59"/>
          <p:cNvGrpSpPr/>
          <p:nvPr/>
        </p:nvGrpSpPr>
        <p:grpSpPr>
          <a:xfrm>
            <a:off x="8624672" y="332416"/>
            <a:ext cx="1449493" cy="1554013"/>
            <a:chOff x="1175581" y="4805464"/>
            <a:chExt cx="1739391" cy="1864815"/>
          </a:xfrm>
        </p:grpSpPr>
        <p:sp>
          <p:nvSpPr>
            <p:cNvPr id="61" name="Oval 60"/>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2" name="Text Box 10"/>
            <p:cNvSpPr txBox="1">
              <a:spLocks noChangeArrowheads="1"/>
            </p:cNvSpPr>
            <p:nvPr/>
          </p:nvSpPr>
          <p:spPr bwMode="auto">
            <a:xfrm>
              <a:off x="1175581" y="5882525"/>
              <a:ext cx="1739391"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November 2003</a:t>
              </a:r>
              <a:endParaRPr lang="en-US" sz="1833" spc="-51" dirty="0">
                <a:solidFill>
                  <a:schemeClr val="tx1">
                    <a:lumMod val="85000"/>
                  </a:schemeClr>
                </a:solidFill>
              </a:endParaRPr>
            </a:p>
          </p:txBody>
        </p:sp>
      </p:grpSp>
      <p:sp>
        <p:nvSpPr>
          <p:cNvPr id="70" name="Oval 69"/>
          <p:cNvSpPr/>
          <p:nvPr/>
        </p:nvSpPr>
        <p:spPr bwMode="auto">
          <a:xfrm>
            <a:off x="371867"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3" name="Oval 62"/>
          <p:cNvSpPr/>
          <p:nvPr/>
        </p:nvSpPr>
        <p:spPr bwMode="auto">
          <a:xfrm>
            <a:off x="2063128"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2" name="Rectangle 1"/>
          <p:cNvSpPr/>
          <p:nvPr/>
        </p:nvSpPr>
        <p:spPr>
          <a:xfrm>
            <a:off x="371867" y="2292658"/>
            <a:ext cx="9702298" cy="1754326"/>
          </a:xfrm>
          <a:prstGeom prst="rect">
            <a:avLst/>
          </a:prstGeom>
        </p:spPr>
        <p:txBody>
          <a:bodyPr wrap="square">
            <a:spAutoFit/>
          </a:bodyPr>
          <a:lstStyle/>
          <a:p>
            <a:r>
              <a:rPr lang="en-US" dirty="0" smtClean="0"/>
              <a:t>E9: </a:t>
            </a:r>
            <a:r>
              <a:rPr lang="vi-VN" dirty="0" smtClean="0"/>
              <a:t>Fisher </a:t>
            </a:r>
            <a:r>
              <a:rPr lang="vi-VN" dirty="0"/>
              <a:t>was in Moscow for a teaching seminar. He used the business excursion to also meet with Russoft and discuss how things were going. He approached Sergey Nizamov and Russ Laughlin from Russoft to arrange a meeting to see their office firsthand and to discuss project specifics. He also spoke to Bramer in the US to learn how the project was going from his perspective and to obtain a detailed account of the hours spent, though the later information was not provided.</a:t>
            </a:r>
            <a:endParaRPr lang="en-US" dirty="0"/>
          </a:p>
        </p:txBody>
      </p:sp>
      <p:sp>
        <p:nvSpPr>
          <p:cNvPr id="64" name="Oval 63"/>
          <p:cNvSpPr/>
          <p:nvPr/>
        </p:nvSpPr>
        <p:spPr bwMode="auto">
          <a:xfrm>
            <a:off x="3849218"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Tree>
    <p:extLst>
      <p:ext uri="{BB962C8B-B14F-4D97-AF65-F5344CB8AC3E}">
        <p14:creationId xmlns:p14="http://schemas.microsoft.com/office/powerpoint/2010/main" val="1084079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par>
                                <p:cTn id="8" presetID="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ppt_x"/>
                                          </p:val>
                                        </p:tav>
                                        <p:tav tm="100000">
                                          <p:val>
                                            <p:strVal val="#ppt_x"/>
                                          </p:val>
                                        </p:tav>
                                      </p:tavLst>
                                    </p:anim>
                                    <p:anim calcmode="lin" valueType="num">
                                      <p:cBhvr additive="base">
                                        <p:cTn id="1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noChangeAspect="1"/>
          </p:cNvGrpSpPr>
          <p:nvPr/>
        </p:nvGrpSpPr>
        <p:grpSpPr>
          <a:xfrm>
            <a:off x="10670750" y="76200"/>
            <a:ext cx="1344254" cy="1371600"/>
            <a:chOff x="548047" y="1466288"/>
            <a:chExt cx="2280939" cy="2286000"/>
          </a:xfrm>
        </p:grpSpPr>
        <p:sp>
          <p:nvSpPr>
            <p:cNvPr id="4" name="Rectangle 3"/>
            <p:cNvSpPr>
              <a:spLocks noChangeAspect="1"/>
            </p:cNvSpPr>
            <p:nvPr>
              <p:custDataLst>
                <p:tags r:id="rId2"/>
              </p:custDataLst>
            </p:nvPr>
          </p:nvSpPr>
          <p:spPr bwMode="auto">
            <a:xfrm>
              <a:off x="548047" y="1466288"/>
              <a:ext cx="2280939" cy="228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Characters</a:t>
              </a:r>
            </a:p>
          </p:txBody>
        </p:sp>
        <p:pic>
          <p:nvPicPr>
            <p:cNvPr id="5" name="Picture 5" descr="W:\Open Engagements\Productivity\MS-Unified Communications\#1601 BizProd MOD Team Core Content Work\New Iconography\People\GroupOfPeople_0608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989" y="1727219"/>
              <a:ext cx="1625053" cy="16286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a:grpSpLocks noChangeAspect="1"/>
          </p:cNvGrpSpPr>
          <p:nvPr/>
        </p:nvGrpSpPr>
        <p:grpSpPr>
          <a:xfrm>
            <a:off x="10670751" y="1604366"/>
            <a:ext cx="1376585" cy="1376585"/>
            <a:chOff x="9150018" y="3466011"/>
            <a:chExt cx="2280940" cy="2286000"/>
          </a:xfrm>
        </p:grpSpPr>
        <p:sp>
          <p:nvSpPr>
            <p:cNvPr id="7" name="Rectangle 6"/>
            <p:cNvSpPr>
              <a:spLocks noChangeAspect="1"/>
            </p:cNvSpPr>
            <p:nvPr>
              <p:custDataLst>
                <p:tags r:id="rId1"/>
              </p:custDataLst>
            </p:nvPr>
          </p:nvSpPr>
          <p:spPr bwMode="auto">
            <a:xfrm>
              <a:off x="9150018" y="3466011"/>
              <a:ext cx="2280940" cy="22860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Events</a:t>
              </a:r>
            </a:p>
          </p:txBody>
        </p:sp>
        <p:grpSp>
          <p:nvGrpSpPr>
            <p:cNvPr id="8" name="Group 7"/>
            <p:cNvGrpSpPr>
              <a:grpSpLocks noChangeAspect="1"/>
            </p:cNvGrpSpPr>
            <p:nvPr/>
          </p:nvGrpSpPr>
          <p:grpSpPr>
            <a:xfrm>
              <a:off x="9231877" y="3951370"/>
              <a:ext cx="2040578" cy="1409228"/>
              <a:chOff x="5580063" y="3584772"/>
              <a:chExt cx="2901631" cy="1999437"/>
            </a:xfrm>
          </p:grpSpPr>
          <p:cxnSp>
            <p:nvCxnSpPr>
              <p:cNvPr id="9" name="Straight Connector 8"/>
              <p:cNvCxnSpPr/>
              <p:nvPr/>
            </p:nvCxnSpPr>
            <p:spPr>
              <a:xfrm>
                <a:off x="6183748" y="4031365"/>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 name="Picture 9" descr="W:\Open Engagements\Productivity\MS-Unified Communications\#1601 BizProd MOD Team Core Content Work\New Iconography\People\Draft\060712_people\Man_0607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01469"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W:\Open Engagements\Productivity\MS-Unified Communications\#1601 BizProd MOD Team Core Content Work\New Iconography\People\Draft\060712_people\Woman_0607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2876"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W:\Open Engagements\Productivity\MS-Unified Communications\#1601 BizProd MOD Team Core Content Work\New Iconography\People\BusinessPerson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0063"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7" descr="W:\Open Engagements\Productivity\MS-Unified Communications\#1601 BizProd MOD Team Core Content Work\New Iconography\People\peopleICONS060812white-05.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11784" y="4739451"/>
                <a:ext cx="846435" cy="84475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W:\Open Engagements\Productivity\MS-Unified Communications\#1601 BizProd MOD Team Core Content Work\New Iconography\People\Lawyer_060812_V2-0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62843" y="4765916"/>
                <a:ext cx="787131" cy="785572"/>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7218180" y="4030017"/>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708381" y="5154810"/>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7694260" y="445062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6050228" y="444118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665223" y="448164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7076568" y="4472199"/>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grpSp>
      <p:sp>
        <p:nvSpPr>
          <p:cNvPr id="22" name="Title 1"/>
          <p:cNvSpPr txBox="1">
            <a:spLocks/>
          </p:cNvSpPr>
          <p:nvPr/>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23" name="Title 1"/>
          <p:cNvSpPr txBox="1">
            <a:spLocks/>
          </p:cNvSpPr>
          <p:nvPr/>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24" name="Rectangle 23"/>
          <p:cNvSpPr/>
          <p:nvPr/>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cxnSp>
        <p:nvCxnSpPr>
          <p:cNvPr id="40" name="Straight Connector 39"/>
          <p:cNvCxnSpPr/>
          <p:nvPr/>
        </p:nvCxnSpPr>
        <p:spPr>
          <a:xfrm>
            <a:off x="1145499"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179611" y="352813"/>
            <a:ext cx="1202472" cy="1554013"/>
            <a:chOff x="1175582" y="4805464"/>
            <a:chExt cx="1442966" cy="1864815"/>
          </a:xfrm>
        </p:grpSpPr>
        <p:sp>
          <p:nvSpPr>
            <p:cNvPr id="42" name="Oval 41"/>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3" name="Text Box 10"/>
            <p:cNvSpPr txBox="1">
              <a:spLocks noChangeArrowheads="1"/>
            </p:cNvSpPr>
            <p:nvPr/>
          </p:nvSpPr>
          <p:spPr bwMode="auto">
            <a:xfrm>
              <a:off x="1175582" y="5882525"/>
              <a:ext cx="1442966"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Fall 2002</a:t>
              </a:r>
              <a:endParaRPr lang="en-US" sz="1833" spc="-51" dirty="0">
                <a:solidFill>
                  <a:schemeClr val="tx1">
                    <a:lumMod val="85000"/>
                  </a:schemeClr>
                </a:solidFill>
              </a:endParaRPr>
            </a:p>
          </p:txBody>
        </p:sp>
      </p:grpSp>
      <p:cxnSp>
        <p:nvCxnSpPr>
          <p:cNvPr id="44" name="Straight Connector 43"/>
          <p:cNvCxnSpPr/>
          <p:nvPr/>
        </p:nvCxnSpPr>
        <p:spPr>
          <a:xfrm>
            <a:off x="2840902"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1630483" y="352812"/>
            <a:ext cx="1643063" cy="1554016"/>
            <a:chOff x="882145" y="4805464"/>
            <a:chExt cx="1971675" cy="1864819"/>
          </a:xfrm>
        </p:grpSpPr>
        <p:sp>
          <p:nvSpPr>
            <p:cNvPr id="46" name="Oval 45"/>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7"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In late summer 2002</a:t>
              </a:r>
              <a:endParaRPr lang="en-US" sz="1833" spc="-51" dirty="0">
                <a:solidFill>
                  <a:schemeClr val="tx1">
                    <a:lumMod val="85000"/>
                  </a:schemeClr>
                </a:solidFill>
              </a:endParaRPr>
            </a:p>
          </p:txBody>
        </p:sp>
      </p:grpSp>
      <p:cxnSp>
        <p:nvCxnSpPr>
          <p:cNvPr id="48" name="Straight Connector 47"/>
          <p:cNvCxnSpPr/>
          <p:nvPr/>
        </p:nvCxnSpPr>
        <p:spPr>
          <a:xfrm>
            <a:off x="4626991"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3416573" y="352813"/>
            <a:ext cx="1643063" cy="1271952"/>
            <a:chOff x="882145" y="4805464"/>
            <a:chExt cx="1971675" cy="1526342"/>
          </a:xfrm>
        </p:grpSpPr>
        <p:sp>
          <p:nvSpPr>
            <p:cNvPr id="50" name="Oval 49"/>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1" name="Text Box 10"/>
            <p:cNvSpPr txBox="1">
              <a:spLocks noChangeArrowheads="1"/>
            </p:cNvSpPr>
            <p:nvPr/>
          </p:nvSpPr>
          <p:spPr bwMode="auto">
            <a:xfrm>
              <a:off x="882145" y="5882529"/>
              <a:ext cx="1971675" cy="449277"/>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August 2003</a:t>
              </a:r>
              <a:endParaRPr lang="en-US" sz="1833" spc="-51" dirty="0">
                <a:solidFill>
                  <a:schemeClr val="tx1">
                    <a:lumMod val="85000"/>
                  </a:schemeClr>
                </a:solidFill>
              </a:endParaRPr>
            </a:p>
          </p:txBody>
        </p:sp>
      </p:grpSp>
      <p:cxnSp>
        <p:nvCxnSpPr>
          <p:cNvPr id="52" name="Straight Connector 51"/>
          <p:cNvCxnSpPr/>
          <p:nvPr/>
        </p:nvCxnSpPr>
        <p:spPr>
          <a:xfrm>
            <a:off x="6292696"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5082278" y="352813"/>
            <a:ext cx="1643063" cy="1554017"/>
            <a:chOff x="882145" y="4805464"/>
            <a:chExt cx="1971675" cy="1864819"/>
          </a:xfrm>
        </p:grpSpPr>
        <p:sp>
          <p:nvSpPr>
            <p:cNvPr id="54" name="Oval 53"/>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5"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September 2003</a:t>
              </a:r>
              <a:endParaRPr lang="en-US" sz="1833" spc="-51" dirty="0">
                <a:solidFill>
                  <a:schemeClr val="tx1">
                    <a:lumMod val="85000"/>
                  </a:schemeClr>
                </a:solidFill>
              </a:endParaRPr>
            </a:p>
          </p:txBody>
        </p:sp>
      </p:grpSp>
      <p:cxnSp>
        <p:nvCxnSpPr>
          <p:cNvPr id="56" name="Straight Connector 55"/>
          <p:cNvCxnSpPr/>
          <p:nvPr/>
        </p:nvCxnSpPr>
        <p:spPr>
          <a:xfrm>
            <a:off x="7841822"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6725259" y="352810"/>
            <a:ext cx="1784083" cy="1554014"/>
            <a:chOff x="852468" y="4805464"/>
            <a:chExt cx="2140899" cy="1864817"/>
          </a:xfrm>
        </p:grpSpPr>
        <p:sp>
          <p:nvSpPr>
            <p:cNvPr id="58" name="Oval 57"/>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9" name="Text Box 10"/>
            <p:cNvSpPr txBox="1">
              <a:spLocks noChangeArrowheads="1"/>
            </p:cNvSpPr>
            <p:nvPr/>
          </p:nvSpPr>
          <p:spPr bwMode="auto">
            <a:xfrm>
              <a:off x="852468" y="5882527"/>
              <a:ext cx="2140899"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late October 2003</a:t>
              </a:r>
              <a:endParaRPr lang="en-US" sz="1833" spc="-51" dirty="0">
                <a:solidFill>
                  <a:schemeClr val="tx1">
                    <a:lumMod val="85000"/>
                  </a:schemeClr>
                </a:solidFill>
              </a:endParaRPr>
            </a:p>
          </p:txBody>
        </p:sp>
      </p:grpSp>
      <p:grpSp>
        <p:nvGrpSpPr>
          <p:cNvPr id="60" name="Group 59"/>
          <p:cNvGrpSpPr/>
          <p:nvPr/>
        </p:nvGrpSpPr>
        <p:grpSpPr>
          <a:xfrm>
            <a:off x="8624672" y="332416"/>
            <a:ext cx="1449493" cy="1554013"/>
            <a:chOff x="1175581" y="4805464"/>
            <a:chExt cx="1739391" cy="1864815"/>
          </a:xfrm>
        </p:grpSpPr>
        <p:sp>
          <p:nvSpPr>
            <p:cNvPr id="61" name="Oval 60"/>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2" name="Text Box 10"/>
            <p:cNvSpPr txBox="1">
              <a:spLocks noChangeArrowheads="1"/>
            </p:cNvSpPr>
            <p:nvPr/>
          </p:nvSpPr>
          <p:spPr bwMode="auto">
            <a:xfrm>
              <a:off x="1175581" y="5882525"/>
              <a:ext cx="1739391"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November 2003</a:t>
              </a:r>
              <a:endParaRPr lang="en-US" sz="1833" spc="-51" dirty="0">
                <a:solidFill>
                  <a:schemeClr val="tx1">
                    <a:lumMod val="85000"/>
                  </a:schemeClr>
                </a:solidFill>
              </a:endParaRPr>
            </a:p>
          </p:txBody>
        </p:sp>
      </p:grpSp>
      <p:sp>
        <p:nvSpPr>
          <p:cNvPr id="70" name="Oval 69"/>
          <p:cNvSpPr/>
          <p:nvPr/>
        </p:nvSpPr>
        <p:spPr bwMode="auto">
          <a:xfrm>
            <a:off x="371867"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3" name="Oval 62"/>
          <p:cNvSpPr/>
          <p:nvPr/>
        </p:nvSpPr>
        <p:spPr bwMode="auto">
          <a:xfrm>
            <a:off x="2063128"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2" name="Rectangle 1"/>
          <p:cNvSpPr/>
          <p:nvPr/>
        </p:nvSpPr>
        <p:spPr>
          <a:xfrm>
            <a:off x="371867" y="2292658"/>
            <a:ext cx="9702298" cy="923330"/>
          </a:xfrm>
          <a:prstGeom prst="rect">
            <a:avLst/>
          </a:prstGeom>
        </p:spPr>
        <p:txBody>
          <a:bodyPr wrap="square">
            <a:spAutoFit/>
          </a:bodyPr>
          <a:lstStyle/>
          <a:p>
            <a:r>
              <a:rPr lang="en-US" dirty="0"/>
              <a:t>E</a:t>
            </a:r>
            <a:r>
              <a:rPr lang="en-US" dirty="0" smtClean="0"/>
              <a:t>10: </a:t>
            </a:r>
            <a:r>
              <a:rPr lang="vi-VN" dirty="0"/>
              <a:t>Fisher and Russ Laughlin brought in Sergey Nizamov and Mikhail Pisarev to discuss the specifics on GUI design, ongoing issues that needed to be resolved, and the planning that lie ahead on them.</a:t>
            </a:r>
            <a:endParaRPr lang="en-US" dirty="0"/>
          </a:p>
        </p:txBody>
      </p:sp>
      <p:sp>
        <p:nvSpPr>
          <p:cNvPr id="64" name="Oval 63"/>
          <p:cNvSpPr/>
          <p:nvPr/>
        </p:nvSpPr>
        <p:spPr bwMode="auto">
          <a:xfrm>
            <a:off x="3849218"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5" name="Oval 64"/>
          <p:cNvSpPr/>
          <p:nvPr/>
        </p:nvSpPr>
        <p:spPr bwMode="auto">
          <a:xfrm>
            <a:off x="5522614" y="352813"/>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21" name="Rectangle 20"/>
          <p:cNvSpPr/>
          <p:nvPr/>
        </p:nvSpPr>
        <p:spPr>
          <a:xfrm>
            <a:off x="371867" y="3388360"/>
            <a:ext cx="9702298" cy="646331"/>
          </a:xfrm>
          <a:prstGeom prst="rect">
            <a:avLst/>
          </a:prstGeom>
        </p:spPr>
        <p:txBody>
          <a:bodyPr wrap="square">
            <a:spAutoFit/>
          </a:bodyPr>
          <a:lstStyle/>
          <a:p>
            <a:r>
              <a:rPr lang="en-US" dirty="0"/>
              <a:t>E</a:t>
            </a:r>
            <a:r>
              <a:rPr lang="en-US" dirty="0" smtClean="0"/>
              <a:t>11: </a:t>
            </a:r>
            <a:r>
              <a:rPr lang="vi-VN" dirty="0" smtClean="0"/>
              <a:t>Fisher </a:t>
            </a:r>
            <a:r>
              <a:rPr lang="vi-VN" dirty="0"/>
              <a:t>updated both Bramer and his own department about his visit in Moscow. He asked Bramer to provide him with a formal count of the hours spent on the project thus far.</a:t>
            </a:r>
            <a:endParaRPr lang="en-US" dirty="0"/>
          </a:p>
        </p:txBody>
      </p:sp>
      <p:sp>
        <p:nvSpPr>
          <p:cNvPr id="25" name="Rectangle 24"/>
          <p:cNvSpPr/>
          <p:nvPr/>
        </p:nvSpPr>
        <p:spPr>
          <a:xfrm>
            <a:off x="389966" y="4038054"/>
            <a:ext cx="1287532" cy="369332"/>
          </a:xfrm>
          <a:prstGeom prst="rect">
            <a:avLst/>
          </a:prstGeom>
        </p:spPr>
        <p:txBody>
          <a:bodyPr wrap="none">
            <a:spAutoFit/>
          </a:bodyPr>
          <a:lstStyle/>
          <a:p>
            <a:r>
              <a:rPr lang="vi-VN" b="1" dirty="0"/>
              <a:t>June 2003</a:t>
            </a:r>
            <a:endParaRPr lang="en-US" b="1" dirty="0"/>
          </a:p>
        </p:txBody>
      </p:sp>
      <p:sp>
        <p:nvSpPr>
          <p:cNvPr id="26" name="Rectangle 25"/>
          <p:cNvSpPr/>
          <p:nvPr/>
        </p:nvSpPr>
        <p:spPr>
          <a:xfrm>
            <a:off x="374200" y="4407386"/>
            <a:ext cx="3581622" cy="369332"/>
          </a:xfrm>
          <a:prstGeom prst="rect">
            <a:avLst/>
          </a:prstGeom>
        </p:spPr>
        <p:txBody>
          <a:bodyPr wrap="none">
            <a:spAutoFit/>
          </a:bodyPr>
          <a:lstStyle/>
          <a:p>
            <a:r>
              <a:rPr lang="en-US" dirty="0"/>
              <a:t>E</a:t>
            </a:r>
            <a:r>
              <a:rPr lang="en-US" dirty="0" smtClean="0"/>
              <a:t>12: </a:t>
            </a:r>
            <a:r>
              <a:rPr lang="vi-VN" dirty="0" smtClean="0"/>
              <a:t>The </a:t>
            </a:r>
            <a:r>
              <a:rPr lang="vi-VN" dirty="0"/>
              <a:t>project plan was laid </a:t>
            </a:r>
            <a:r>
              <a:rPr lang="vi-VN" dirty="0" smtClean="0"/>
              <a:t>out</a:t>
            </a:r>
            <a:endParaRPr lang="en-US" dirty="0"/>
          </a:p>
        </p:txBody>
      </p:sp>
      <p:sp>
        <p:nvSpPr>
          <p:cNvPr id="27" name="Rectangle 26"/>
          <p:cNvSpPr/>
          <p:nvPr/>
        </p:nvSpPr>
        <p:spPr>
          <a:xfrm>
            <a:off x="390351" y="4776718"/>
            <a:ext cx="4290726" cy="369332"/>
          </a:xfrm>
          <a:prstGeom prst="rect">
            <a:avLst/>
          </a:prstGeom>
        </p:spPr>
        <p:txBody>
          <a:bodyPr wrap="none">
            <a:spAutoFit/>
          </a:bodyPr>
          <a:lstStyle/>
          <a:p>
            <a:r>
              <a:rPr lang="vi-VN" b="1" dirty="0"/>
              <a:t>The new semester had already started</a:t>
            </a:r>
            <a:endParaRPr lang="en-US" b="1" dirty="0"/>
          </a:p>
        </p:txBody>
      </p:sp>
      <p:sp>
        <p:nvSpPr>
          <p:cNvPr id="28" name="Rectangle 27"/>
          <p:cNvSpPr/>
          <p:nvPr/>
        </p:nvSpPr>
        <p:spPr>
          <a:xfrm>
            <a:off x="392396" y="5132462"/>
            <a:ext cx="9587173" cy="1200329"/>
          </a:xfrm>
          <a:prstGeom prst="rect">
            <a:avLst/>
          </a:prstGeom>
        </p:spPr>
        <p:txBody>
          <a:bodyPr wrap="square">
            <a:spAutoFit/>
          </a:bodyPr>
          <a:lstStyle/>
          <a:p>
            <a:r>
              <a:rPr lang="en-US" dirty="0"/>
              <a:t>E</a:t>
            </a:r>
            <a:r>
              <a:rPr lang="en-US" dirty="0" smtClean="0"/>
              <a:t>13: </a:t>
            </a:r>
            <a:r>
              <a:rPr lang="vi-VN" dirty="0" smtClean="0"/>
              <a:t>Fisher </a:t>
            </a:r>
            <a:r>
              <a:rPr lang="vi-VN" dirty="0"/>
              <a:t>was uncertain whether the ongoing communication issues that he and Rau were observing were caused by an issue they themselves had created, a cultural or language barrier, or a misinterpretation of the requirements communicated by Bramer to the Russians when the project originally started.</a:t>
            </a:r>
            <a:endParaRPr lang="en-US" dirty="0"/>
          </a:p>
        </p:txBody>
      </p:sp>
    </p:spTree>
    <p:extLst>
      <p:ext uri="{BB962C8B-B14F-4D97-AF65-F5344CB8AC3E}">
        <p14:creationId xmlns:p14="http://schemas.microsoft.com/office/powerpoint/2010/main" val="37664740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500"/>
                                        <p:tgtEl>
                                          <p:spTgt spid="65"/>
                                        </p:tgtEl>
                                      </p:cBhvr>
                                    </p:animEffect>
                                  </p:childTnLst>
                                </p:cTn>
                              </p:par>
                              <p:par>
                                <p:cTn id="8" presetID="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ppt_x"/>
                                          </p:val>
                                        </p:tav>
                                        <p:tav tm="100000">
                                          <p:val>
                                            <p:strVal val="#ppt_x"/>
                                          </p:val>
                                        </p:tav>
                                      </p:tavLst>
                                    </p:anim>
                                    <p:anim calcmode="lin" valueType="num">
                                      <p:cBhvr additive="base">
                                        <p:cTn id="11" dur="500" fill="hold"/>
                                        <p:tgtEl>
                                          <p:spTgt spid="2"/>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21"/>
                                        </p:tgtEl>
                                        <p:attrNameLst>
                                          <p:attrName>style.visibility</p:attrName>
                                        </p:attrNameLst>
                                      </p:cBhvr>
                                      <p:to>
                                        <p:strVal val="visible"/>
                                      </p:to>
                                    </p:set>
                                    <p:anim calcmode="lin" valueType="num">
                                      <p:cBhvr additive="base">
                                        <p:cTn id="14" dur="500" fill="hold"/>
                                        <p:tgtEl>
                                          <p:spTgt spid="21"/>
                                        </p:tgtEl>
                                        <p:attrNameLst>
                                          <p:attrName>ppt_x</p:attrName>
                                        </p:attrNameLst>
                                      </p:cBhvr>
                                      <p:tavLst>
                                        <p:tav tm="0">
                                          <p:val>
                                            <p:strVal val="#ppt_x"/>
                                          </p:val>
                                        </p:tav>
                                        <p:tav tm="100000">
                                          <p:val>
                                            <p:strVal val="#ppt_x"/>
                                          </p:val>
                                        </p:tav>
                                      </p:tavLst>
                                    </p:anim>
                                    <p:anim calcmode="lin" valueType="num">
                                      <p:cBhvr additive="base">
                                        <p:cTn id="15" dur="500" fill="hold"/>
                                        <p:tgtEl>
                                          <p:spTgt spid="21"/>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 calcmode="lin" valueType="num">
                                      <p:cBhvr additive="base">
                                        <p:cTn id="18" dur="500" fill="hold"/>
                                        <p:tgtEl>
                                          <p:spTgt spid="25"/>
                                        </p:tgtEl>
                                        <p:attrNameLst>
                                          <p:attrName>ppt_x</p:attrName>
                                        </p:attrNameLst>
                                      </p:cBhvr>
                                      <p:tavLst>
                                        <p:tav tm="0">
                                          <p:val>
                                            <p:strVal val="#ppt_x"/>
                                          </p:val>
                                        </p:tav>
                                        <p:tav tm="100000">
                                          <p:val>
                                            <p:strVal val="#ppt_x"/>
                                          </p:val>
                                        </p:tav>
                                      </p:tavLst>
                                    </p:anim>
                                    <p:anim calcmode="lin" valueType="num">
                                      <p:cBhvr additive="base">
                                        <p:cTn id="19" dur="500" fill="hold"/>
                                        <p:tgtEl>
                                          <p:spTgt spid="25"/>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 calcmode="lin" valueType="num">
                                      <p:cBhvr additive="base">
                                        <p:cTn id="22" dur="500" fill="hold"/>
                                        <p:tgtEl>
                                          <p:spTgt spid="26"/>
                                        </p:tgtEl>
                                        <p:attrNameLst>
                                          <p:attrName>ppt_x</p:attrName>
                                        </p:attrNameLst>
                                      </p:cBhvr>
                                      <p:tavLst>
                                        <p:tav tm="0">
                                          <p:val>
                                            <p:strVal val="#ppt_x"/>
                                          </p:val>
                                        </p:tav>
                                        <p:tav tm="100000">
                                          <p:val>
                                            <p:strVal val="#ppt_x"/>
                                          </p:val>
                                        </p:tav>
                                      </p:tavLst>
                                    </p:anim>
                                    <p:anim calcmode="lin" valueType="num">
                                      <p:cBhvr additive="base">
                                        <p:cTn id="23" dur="500" fill="hold"/>
                                        <p:tgtEl>
                                          <p:spTgt spid="26"/>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anim calcmode="lin" valueType="num">
                                      <p:cBhvr additive="base">
                                        <p:cTn id="26" dur="500" fill="hold"/>
                                        <p:tgtEl>
                                          <p:spTgt spid="27"/>
                                        </p:tgtEl>
                                        <p:attrNameLst>
                                          <p:attrName>ppt_x</p:attrName>
                                        </p:attrNameLst>
                                      </p:cBhvr>
                                      <p:tavLst>
                                        <p:tav tm="0">
                                          <p:val>
                                            <p:strVal val="#ppt_x"/>
                                          </p:val>
                                        </p:tav>
                                        <p:tav tm="100000">
                                          <p:val>
                                            <p:strVal val="#ppt_x"/>
                                          </p:val>
                                        </p:tav>
                                      </p:tavLst>
                                    </p:anim>
                                    <p:anim calcmode="lin" valueType="num">
                                      <p:cBhvr additive="base">
                                        <p:cTn id="27" dur="500" fill="hold"/>
                                        <p:tgtEl>
                                          <p:spTgt spid="27"/>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anim calcmode="lin" valueType="num">
                                      <p:cBhvr additive="base">
                                        <p:cTn id="30" dur="500" fill="hold"/>
                                        <p:tgtEl>
                                          <p:spTgt spid="28"/>
                                        </p:tgtEl>
                                        <p:attrNameLst>
                                          <p:attrName>ppt_x</p:attrName>
                                        </p:attrNameLst>
                                      </p:cBhvr>
                                      <p:tavLst>
                                        <p:tav tm="0">
                                          <p:val>
                                            <p:strVal val="#ppt_x"/>
                                          </p:val>
                                        </p:tav>
                                        <p:tav tm="100000">
                                          <p:val>
                                            <p:strVal val="#ppt_x"/>
                                          </p:val>
                                        </p:tav>
                                      </p:tavLst>
                                    </p:anim>
                                    <p:anim calcmode="lin" valueType="num">
                                      <p:cBhvr additive="base">
                                        <p:cTn id="31"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5" grpId="0" animBg="1"/>
      <p:bldP spid="21" grpId="0"/>
      <p:bldP spid="25" grpId="0"/>
      <p:bldP spid="26" grpId="0"/>
      <p:bldP spid="27" grpId="0"/>
      <p:bldP spid="2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noChangeAspect="1"/>
          </p:cNvGrpSpPr>
          <p:nvPr/>
        </p:nvGrpSpPr>
        <p:grpSpPr>
          <a:xfrm>
            <a:off x="10670750" y="76200"/>
            <a:ext cx="1344254" cy="1371600"/>
            <a:chOff x="548047" y="1466288"/>
            <a:chExt cx="2280939" cy="2286000"/>
          </a:xfrm>
        </p:grpSpPr>
        <p:sp>
          <p:nvSpPr>
            <p:cNvPr id="4" name="Rectangle 3"/>
            <p:cNvSpPr>
              <a:spLocks noChangeAspect="1"/>
            </p:cNvSpPr>
            <p:nvPr>
              <p:custDataLst>
                <p:tags r:id="rId2"/>
              </p:custDataLst>
            </p:nvPr>
          </p:nvSpPr>
          <p:spPr bwMode="auto">
            <a:xfrm>
              <a:off x="548047" y="1466288"/>
              <a:ext cx="2280939" cy="228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Characters</a:t>
              </a:r>
            </a:p>
          </p:txBody>
        </p:sp>
        <p:pic>
          <p:nvPicPr>
            <p:cNvPr id="5" name="Picture 5" descr="W:\Open Engagements\Productivity\MS-Unified Communications\#1601 BizProd MOD Team Core Content Work\New Iconography\People\GroupOfPeople_0608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989" y="1727219"/>
              <a:ext cx="1625053" cy="16286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a:grpSpLocks noChangeAspect="1"/>
          </p:cNvGrpSpPr>
          <p:nvPr/>
        </p:nvGrpSpPr>
        <p:grpSpPr>
          <a:xfrm>
            <a:off x="10670751" y="1604366"/>
            <a:ext cx="1376585" cy="1376585"/>
            <a:chOff x="9150018" y="3466011"/>
            <a:chExt cx="2280940" cy="2286000"/>
          </a:xfrm>
        </p:grpSpPr>
        <p:sp>
          <p:nvSpPr>
            <p:cNvPr id="7" name="Rectangle 6"/>
            <p:cNvSpPr>
              <a:spLocks noChangeAspect="1"/>
            </p:cNvSpPr>
            <p:nvPr>
              <p:custDataLst>
                <p:tags r:id="rId1"/>
              </p:custDataLst>
            </p:nvPr>
          </p:nvSpPr>
          <p:spPr bwMode="auto">
            <a:xfrm>
              <a:off x="9150018" y="3466011"/>
              <a:ext cx="2280940" cy="22860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Events</a:t>
              </a:r>
            </a:p>
          </p:txBody>
        </p:sp>
        <p:grpSp>
          <p:nvGrpSpPr>
            <p:cNvPr id="8" name="Group 7"/>
            <p:cNvGrpSpPr>
              <a:grpSpLocks noChangeAspect="1"/>
            </p:cNvGrpSpPr>
            <p:nvPr/>
          </p:nvGrpSpPr>
          <p:grpSpPr>
            <a:xfrm>
              <a:off x="9231877" y="3951370"/>
              <a:ext cx="2040578" cy="1409228"/>
              <a:chOff x="5580063" y="3584772"/>
              <a:chExt cx="2901631" cy="1999437"/>
            </a:xfrm>
          </p:grpSpPr>
          <p:cxnSp>
            <p:nvCxnSpPr>
              <p:cNvPr id="9" name="Straight Connector 8"/>
              <p:cNvCxnSpPr/>
              <p:nvPr/>
            </p:nvCxnSpPr>
            <p:spPr>
              <a:xfrm>
                <a:off x="6183748" y="4031365"/>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 name="Picture 9" descr="W:\Open Engagements\Productivity\MS-Unified Communications\#1601 BizProd MOD Team Core Content Work\New Iconography\People\Draft\060712_people\Man_0607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01469"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W:\Open Engagements\Productivity\MS-Unified Communications\#1601 BizProd MOD Team Core Content Work\New Iconography\People\Draft\060712_people\Woman_0607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2876"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W:\Open Engagements\Productivity\MS-Unified Communications\#1601 BizProd MOD Team Core Content Work\New Iconography\People\BusinessPerson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0063"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7" descr="W:\Open Engagements\Productivity\MS-Unified Communications\#1601 BizProd MOD Team Core Content Work\New Iconography\People\peopleICONS060812white-05.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11784" y="4739451"/>
                <a:ext cx="846435" cy="84475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W:\Open Engagements\Productivity\MS-Unified Communications\#1601 BizProd MOD Team Core Content Work\New Iconography\People\Lawyer_060812_V2-0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62843" y="4765916"/>
                <a:ext cx="787131" cy="785572"/>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7218180" y="4030017"/>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708381" y="5154810"/>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7694260" y="445062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6050228" y="444118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665223" y="448164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7076568" y="4472199"/>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grpSp>
      <p:sp>
        <p:nvSpPr>
          <p:cNvPr id="22" name="Title 1"/>
          <p:cNvSpPr txBox="1">
            <a:spLocks/>
          </p:cNvSpPr>
          <p:nvPr/>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23" name="Title 1"/>
          <p:cNvSpPr txBox="1">
            <a:spLocks/>
          </p:cNvSpPr>
          <p:nvPr/>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24" name="Rectangle 23"/>
          <p:cNvSpPr/>
          <p:nvPr/>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cxnSp>
        <p:nvCxnSpPr>
          <p:cNvPr id="40" name="Straight Connector 39"/>
          <p:cNvCxnSpPr/>
          <p:nvPr/>
        </p:nvCxnSpPr>
        <p:spPr>
          <a:xfrm>
            <a:off x="1145499"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179611" y="352813"/>
            <a:ext cx="1202472" cy="1554013"/>
            <a:chOff x="1175582" y="4805464"/>
            <a:chExt cx="1442966" cy="1864815"/>
          </a:xfrm>
        </p:grpSpPr>
        <p:sp>
          <p:nvSpPr>
            <p:cNvPr id="42" name="Oval 41"/>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3" name="Text Box 10"/>
            <p:cNvSpPr txBox="1">
              <a:spLocks noChangeArrowheads="1"/>
            </p:cNvSpPr>
            <p:nvPr/>
          </p:nvSpPr>
          <p:spPr bwMode="auto">
            <a:xfrm>
              <a:off x="1175582" y="5882525"/>
              <a:ext cx="1442966"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Fall 2002</a:t>
              </a:r>
              <a:endParaRPr lang="en-US" sz="1833" spc="-51" dirty="0">
                <a:solidFill>
                  <a:schemeClr val="tx1">
                    <a:lumMod val="85000"/>
                  </a:schemeClr>
                </a:solidFill>
              </a:endParaRPr>
            </a:p>
          </p:txBody>
        </p:sp>
      </p:grpSp>
      <p:cxnSp>
        <p:nvCxnSpPr>
          <p:cNvPr id="44" name="Straight Connector 43"/>
          <p:cNvCxnSpPr/>
          <p:nvPr/>
        </p:nvCxnSpPr>
        <p:spPr>
          <a:xfrm>
            <a:off x="2840902"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1630483" y="352812"/>
            <a:ext cx="1643063" cy="1554016"/>
            <a:chOff x="882145" y="4805464"/>
            <a:chExt cx="1971675" cy="1864819"/>
          </a:xfrm>
        </p:grpSpPr>
        <p:sp>
          <p:nvSpPr>
            <p:cNvPr id="46" name="Oval 45"/>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7"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In late summer 2002</a:t>
              </a:r>
              <a:endParaRPr lang="en-US" sz="1833" spc="-51" dirty="0">
                <a:solidFill>
                  <a:schemeClr val="tx1">
                    <a:lumMod val="85000"/>
                  </a:schemeClr>
                </a:solidFill>
              </a:endParaRPr>
            </a:p>
          </p:txBody>
        </p:sp>
      </p:grpSp>
      <p:cxnSp>
        <p:nvCxnSpPr>
          <p:cNvPr id="48" name="Straight Connector 47"/>
          <p:cNvCxnSpPr/>
          <p:nvPr/>
        </p:nvCxnSpPr>
        <p:spPr>
          <a:xfrm>
            <a:off x="4626991"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3416573" y="352813"/>
            <a:ext cx="1643063" cy="1271952"/>
            <a:chOff x="882145" y="4805464"/>
            <a:chExt cx="1971675" cy="1526342"/>
          </a:xfrm>
        </p:grpSpPr>
        <p:sp>
          <p:nvSpPr>
            <p:cNvPr id="50" name="Oval 49"/>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1" name="Text Box 10"/>
            <p:cNvSpPr txBox="1">
              <a:spLocks noChangeArrowheads="1"/>
            </p:cNvSpPr>
            <p:nvPr/>
          </p:nvSpPr>
          <p:spPr bwMode="auto">
            <a:xfrm>
              <a:off x="882145" y="5882529"/>
              <a:ext cx="1971675" cy="449277"/>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August 2003</a:t>
              </a:r>
              <a:endParaRPr lang="en-US" sz="1833" spc="-51" dirty="0">
                <a:solidFill>
                  <a:schemeClr val="tx1">
                    <a:lumMod val="85000"/>
                  </a:schemeClr>
                </a:solidFill>
              </a:endParaRPr>
            </a:p>
          </p:txBody>
        </p:sp>
      </p:grpSp>
      <p:cxnSp>
        <p:nvCxnSpPr>
          <p:cNvPr id="52" name="Straight Connector 51"/>
          <p:cNvCxnSpPr/>
          <p:nvPr/>
        </p:nvCxnSpPr>
        <p:spPr>
          <a:xfrm>
            <a:off x="6292696"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5082278" y="352813"/>
            <a:ext cx="1643063" cy="1554017"/>
            <a:chOff x="882145" y="4805464"/>
            <a:chExt cx="1971675" cy="1864819"/>
          </a:xfrm>
        </p:grpSpPr>
        <p:sp>
          <p:nvSpPr>
            <p:cNvPr id="54" name="Oval 53"/>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5"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September 2003</a:t>
              </a:r>
              <a:endParaRPr lang="en-US" sz="1833" spc="-51" dirty="0">
                <a:solidFill>
                  <a:schemeClr val="tx1">
                    <a:lumMod val="85000"/>
                  </a:schemeClr>
                </a:solidFill>
              </a:endParaRPr>
            </a:p>
          </p:txBody>
        </p:sp>
      </p:grpSp>
      <p:cxnSp>
        <p:nvCxnSpPr>
          <p:cNvPr id="56" name="Straight Connector 55"/>
          <p:cNvCxnSpPr/>
          <p:nvPr/>
        </p:nvCxnSpPr>
        <p:spPr>
          <a:xfrm>
            <a:off x="7841822"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6725259" y="352810"/>
            <a:ext cx="1784083" cy="1554014"/>
            <a:chOff x="852468" y="4805464"/>
            <a:chExt cx="2140899" cy="1864817"/>
          </a:xfrm>
        </p:grpSpPr>
        <p:sp>
          <p:nvSpPr>
            <p:cNvPr id="58" name="Oval 57"/>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9" name="Text Box 10"/>
            <p:cNvSpPr txBox="1">
              <a:spLocks noChangeArrowheads="1"/>
            </p:cNvSpPr>
            <p:nvPr/>
          </p:nvSpPr>
          <p:spPr bwMode="auto">
            <a:xfrm>
              <a:off x="852468" y="5882527"/>
              <a:ext cx="2140899"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late October 2003</a:t>
              </a:r>
              <a:endParaRPr lang="en-US" sz="1833" spc="-51" dirty="0">
                <a:solidFill>
                  <a:schemeClr val="tx1">
                    <a:lumMod val="85000"/>
                  </a:schemeClr>
                </a:solidFill>
              </a:endParaRPr>
            </a:p>
          </p:txBody>
        </p:sp>
      </p:grpSp>
      <p:grpSp>
        <p:nvGrpSpPr>
          <p:cNvPr id="60" name="Group 59"/>
          <p:cNvGrpSpPr/>
          <p:nvPr/>
        </p:nvGrpSpPr>
        <p:grpSpPr>
          <a:xfrm>
            <a:off x="8624672" y="332416"/>
            <a:ext cx="1449493" cy="1554013"/>
            <a:chOff x="1175581" y="4805464"/>
            <a:chExt cx="1739391" cy="1864815"/>
          </a:xfrm>
        </p:grpSpPr>
        <p:sp>
          <p:nvSpPr>
            <p:cNvPr id="61" name="Oval 60"/>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2" name="Text Box 10"/>
            <p:cNvSpPr txBox="1">
              <a:spLocks noChangeArrowheads="1"/>
            </p:cNvSpPr>
            <p:nvPr/>
          </p:nvSpPr>
          <p:spPr bwMode="auto">
            <a:xfrm>
              <a:off x="1175581" y="5882525"/>
              <a:ext cx="1739391"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November 2003</a:t>
              </a:r>
              <a:endParaRPr lang="en-US" sz="1833" spc="-51" dirty="0">
                <a:solidFill>
                  <a:schemeClr val="tx1">
                    <a:lumMod val="85000"/>
                  </a:schemeClr>
                </a:solidFill>
              </a:endParaRPr>
            </a:p>
          </p:txBody>
        </p:sp>
      </p:grpSp>
      <p:sp>
        <p:nvSpPr>
          <p:cNvPr id="70" name="Oval 69"/>
          <p:cNvSpPr/>
          <p:nvPr/>
        </p:nvSpPr>
        <p:spPr bwMode="auto">
          <a:xfrm>
            <a:off x="371867"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3" name="Oval 62"/>
          <p:cNvSpPr/>
          <p:nvPr/>
        </p:nvSpPr>
        <p:spPr bwMode="auto">
          <a:xfrm>
            <a:off x="2063128"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4" name="Oval 63"/>
          <p:cNvSpPr/>
          <p:nvPr/>
        </p:nvSpPr>
        <p:spPr bwMode="auto">
          <a:xfrm>
            <a:off x="3849218"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5" name="Oval 64"/>
          <p:cNvSpPr/>
          <p:nvPr/>
        </p:nvSpPr>
        <p:spPr bwMode="auto">
          <a:xfrm>
            <a:off x="5522614" y="352813"/>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6" name="Oval 65"/>
          <p:cNvSpPr/>
          <p:nvPr/>
        </p:nvSpPr>
        <p:spPr bwMode="auto">
          <a:xfrm>
            <a:off x="7182635"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29" name="Rectangle 28"/>
          <p:cNvSpPr/>
          <p:nvPr/>
        </p:nvSpPr>
        <p:spPr>
          <a:xfrm>
            <a:off x="443732" y="2086185"/>
            <a:ext cx="9630433" cy="369332"/>
          </a:xfrm>
          <a:prstGeom prst="rect">
            <a:avLst/>
          </a:prstGeom>
        </p:spPr>
        <p:txBody>
          <a:bodyPr wrap="square">
            <a:spAutoFit/>
          </a:bodyPr>
          <a:lstStyle/>
          <a:p>
            <a:r>
              <a:rPr lang="en-US" dirty="0"/>
              <a:t>E</a:t>
            </a:r>
            <a:r>
              <a:rPr lang="en-US" dirty="0" smtClean="0"/>
              <a:t>14: </a:t>
            </a:r>
            <a:r>
              <a:rPr lang="vi-VN" dirty="0" smtClean="0"/>
              <a:t>Fisher </a:t>
            </a:r>
            <a:r>
              <a:rPr lang="vi-VN" dirty="0"/>
              <a:t>was notiﬁed that Bramer was leaving the project and Russoft. </a:t>
            </a:r>
            <a:endParaRPr lang="en-US" dirty="0"/>
          </a:p>
        </p:txBody>
      </p:sp>
    </p:spTree>
    <p:extLst>
      <p:ext uri="{BB962C8B-B14F-4D97-AF65-F5344CB8AC3E}">
        <p14:creationId xmlns:p14="http://schemas.microsoft.com/office/powerpoint/2010/main" val="10178820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500"/>
                                        <p:tgtEl>
                                          <p:spTgt spid="66"/>
                                        </p:tgtEl>
                                      </p:cBhvr>
                                    </p:animEffect>
                                  </p:childTnLst>
                                </p:cTn>
                              </p:par>
                              <p:par>
                                <p:cTn id="8" presetID="2" presetClass="entr" presetSubtype="4"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 calcmode="lin" valueType="num">
                                      <p:cBhvr additive="base">
                                        <p:cTn id="10" dur="500" fill="hold"/>
                                        <p:tgtEl>
                                          <p:spTgt spid="29"/>
                                        </p:tgtEl>
                                        <p:attrNameLst>
                                          <p:attrName>ppt_x</p:attrName>
                                        </p:attrNameLst>
                                      </p:cBhvr>
                                      <p:tavLst>
                                        <p:tav tm="0">
                                          <p:val>
                                            <p:strVal val="#ppt_x"/>
                                          </p:val>
                                        </p:tav>
                                        <p:tav tm="100000">
                                          <p:val>
                                            <p:strVal val="#ppt_x"/>
                                          </p:val>
                                        </p:tav>
                                      </p:tavLst>
                                    </p:anim>
                                    <p:anim calcmode="lin" valueType="num">
                                      <p:cBhvr additive="base">
                                        <p:cTn id="11"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2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noChangeAspect="1"/>
          </p:cNvGrpSpPr>
          <p:nvPr/>
        </p:nvGrpSpPr>
        <p:grpSpPr>
          <a:xfrm>
            <a:off x="10670750" y="76200"/>
            <a:ext cx="1344254" cy="1371600"/>
            <a:chOff x="548047" y="1466288"/>
            <a:chExt cx="2280939" cy="2286000"/>
          </a:xfrm>
        </p:grpSpPr>
        <p:sp>
          <p:nvSpPr>
            <p:cNvPr id="4" name="Rectangle 3"/>
            <p:cNvSpPr>
              <a:spLocks noChangeAspect="1"/>
            </p:cNvSpPr>
            <p:nvPr>
              <p:custDataLst>
                <p:tags r:id="rId2"/>
              </p:custDataLst>
            </p:nvPr>
          </p:nvSpPr>
          <p:spPr bwMode="auto">
            <a:xfrm>
              <a:off x="548047" y="1466288"/>
              <a:ext cx="2280939" cy="228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Characters</a:t>
              </a:r>
            </a:p>
          </p:txBody>
        </p:sp>
        <p:pic>
          <p:nvPicPr>
            <p:cNvPr id="5" name="Picture 5" descr="W:\Open Engagements\Productivity\MS-Unified Communications\#1601 BizProd MOD Team Core Content Work\New Iconography\People\GroupOfPeople_0608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989" y="1727219"/>
              <a:ext cx="1625053" cy="16286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a:grpSpLocks noChangeAspect="1"/>
          </p:cNvGrpSpPr>
          <p:nvPr/>
        </p:nvGrpSpPr>
        <p:grpSpPr>
          <a:xfrm>
            <a:off x="10670751" y="1604366"/>
            <a:ext cx="1376585" cy="1376585"/>
            <a:chOff x="9150018" y="3466011"/>
            <a:chExt cx="2280940" cy="2286000"/>
          </a:xfrm>
        </p:grpSpPr>
        <p:sp>
          <p:nvSpPr>
            <p:cNvPr id="7" name="Rectangle 6"/>
            <p:cNvSpPr>
              <a:spLocks noChangeAspect="1"/>
            </p:cNvSpPr>
            <p:nvPr>
              <p:custDataLst>
                <p:tags r:id="rId1"/>
              </p:custDataLst>
            </p:nvPr>
          </p:nvSpPr>
          <p:spPr bwMode="auto">
            <a:xfrm>
              <a:off x="9150018" y="3466011"/>
              <a:ext cx="2280940" cy="22860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Events</a:t>
              </a:r>
            </a:p>
          </p:txBody>
        </p:sp>
        <p:grpSp>
          <p:nvGrpSpPr>
            <p:cNvPr id="8" name="Group 7"/>
            <p:cNvGrpSpPr>
              <a:grpSpLocks noChangeAspect="1"/>
            </p:cNvGrpSpPr>
            <p:nvPr/>
          </p:nvGrpSpPr>
          <p:grpSpPr>
            <a:xfrm>
              <a:off x="9231877" y="3951370"/>
              <a:ext cx="2040578" cy="1409228"/>
              <a:chOff x="5580063" y="3584772"/>
              <a:chExt cx="2901631" cy="1999437"/>
            </a:xfrm>
          </p:grpSpPr>
          <p:cxnSp>
            <p:nvCxnSpPr>
              <p:cNvPr id="9" name="Straight Connector 8"/>
              <p:cNvCxnSpPr/>
              <p:nvPr/>
            </p:nvCxnSpPr>
            <p:spPr>
              <a:xfrm>
                <a:off x="6183748" y="4031365"/>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 name="Picture 9" descr="W:\Open Engagements\Productivity\MS-Unified Communications\#1601 BizProd MOD Team Core Content Work\New Iconography\People\Draft\060712_people\Man_0607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01469"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W:\Open Engagements\Productivity\MS-Unified Communications\#1601 BizProd MOD Team Core Content Work\New Iconography\People\Draft\060712_people\Woman_0607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2876"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W:\Open Engagements\Productivity\MS-Unified Communications\#1601 BizProd MOD Team Core Content Work\New Iconography\People\BusinessPerson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0063"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7" descr="W:\Open Engagements\Productivity\MS-Unified Communications\#1601 BizProd MOD Team Core Content Work\New Iconography\People\peopleICONS060812white-05.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11784" y="4739451"/>
                <a:ext cx="846435" cy="84475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W:\Open Engagements\Productivity\MS-Unified Communications\#1601 BizProd MOD Team Core Content Work\New Iconography\People\Lawyer_060812_V2-0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62843" y="4765916"/>
                <a:ext cx="787131" cy="785572"/>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7218180" y="4030017"/>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708381" y="5154810"/>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7694260" y="445062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6050228" y="444118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665223" y="448164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7076568" y="4472199"/>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grpSp>
      <p:sp>
        <p:nvSpPr>
          <p:cNvPr id="22" name="Title 1"/>
          <p:cNvSpPr txBox="1">
            <a:spLocks/>
          </p:cNvSpPr>
          <p:nvPr/>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23" name="Title 1"/>
          <p:cNvSpPr txBox="1">
            <a:spLocks/>
          </p:cNvSpPr>
          <p:nvPr/>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24" name="Rectangle 23"/>
          <p:cNvSpPr/>
          <p:nvPr/>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cxnSp>
        <p:nvCxnSpPr>
          <p:cNvPr id="40" name="Straight Connector 39"/>
          <p:cNvCxnSpPr/>
          <p:nvPr/>
        </p:nvCxnSpPr>
        <p:spPr>
          <a:xfrm>
            <a:off x="1145499"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179611" y="352813"/>
            <a:ext cx="1202472" cy="1554013"/>
            <a:chOff x="1175582" y="4805464"/>
            <a:chExt cx="1442966" cy="1864815"/>
          </a:xfrm>
        </p:grpSpPr>
        <p:sp>
          <p:nvSpPr>
            <p:cNvPr id="42" name="Oval 41"/>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3" name="Text Box 10"/>
            <p:cNvSpPr txBox="1">
              <a:spLocks noChangeArrowheads="1"/>
            </p:cNvSpPr>
            <p:nvPr/>
          </p:nvSpPr>
          <p:spPr bwMode="auto">
            <a:xfrm>
              <a:off x="1175582" y="5882525"/>
              <a:ext cx="1442966"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Fall 2002</a:t>
              </a:r>
              <a:endParaRPr lang="en-US" sz="1833" spc="-51" dirty="0">
                <a:solidFill>
                  <a:schemeClr val="tx1">
                    <a:lumMod val="85000"/>
                  </a:schemeClr>
                </a:solidFill>
              </a:endParaRPr>
            </a:p>
          </p:txBody>
        </p:sp>
      </p:grpSp>
      <p:cxnSp>
        <p:nvCxnSpPr>
          <p:cNvPr id="44" name="Straight Connector 43"/>
          <p:cNvCxnSpPr/>
          <p:nvPr/>
        </p:nvCxnSpPr>
        <p:spPr>
          <a:xfrm>
            <a:off x="2840902"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1630483" y="352812"/>
            <a:ext cx="1643063" cy="1554016"/>
            <a:chOff x="882145" y="4805464"/>
            <a:chExt cx="1971675" cy="1864819"/>
          </a:xfrm>
        </p:grpSpPr>
        <p:sp>
          <p:nvSpPr>
            <p:cNvPr id="46" name="Oval 45"/>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7"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In late summer 2002</a:t>
              </a:r>
              <a:endParaRPr lang="en-US" sz="1833" spc="-51" dirty="0">
                <a:solidFill>
                  <a:schemeClr val="tx1">
                    <a:lumMod val="85000"/>
                  </a:schemeClr>
                </a:solidFill>
              </a:endParaRPr>
            </a:p>
          </p:txBody>
        </p:sp>
      </p:grpSp>
      <p:cxnSp>
        <p:nvCxnSpPr>
          <p:cNvPr id="48" name="Straight Connector 47"/>
          <p:cNvCxnSpPr/>
          <p:nvPr/>
        </p:nvCxnSpPr>
        <p:spPr>
          <a:xfrm>
            <a:off x="4626991"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3416573" y="352813"/>
            <a:ext cx="1643063" cy="1271952"/>
            <a:chOff x="882145" y="4805464"/>
            <a:chExt cx="1971675" cy="1526342"/>
          </a:xfrm>
        </p:grpSpPr>
        <p:sp>
          <p:nvSpPr>
            <p:cNvPr id="50" name="Oval 49"/>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1" name="Text Box 10"/>
            <p:cNvSpPr txBox="1">
              <a:spLocks noChangeArrowheads="1"/>
            </p:cNvSpPr>
            <p:nvPr/>
          </p:nvSpPr>
          <p:spPr bwMode="auto">
            <a:xfrm>
              <a:off x="882145" y="5882529"/>
              <a:ext cx="1971675" cy="449277"/>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August 2003</a:t>
              </a:r>
              <a:endParaRPr lang="en-US" sz="1833" spc="-51" dirty="0">
                <a:solidFill>
                  <a:schemeClr val="tx1">
                    <a:lumMod val="85000"/>
                  </a:schemeClr>
                </a:solidFill>
              </a:endParaRPr>
            </a:p>
          </p:txBody>
        </p:sp>
      </p:grpSp>
      <p:cxnSp>
        <p:nvCxnSpPr>
          <p:cNvPr id="52" name="Straight Connector 51"/>
          <p:cNvCxnSpPr/>
          <p:nvPr/>
        </p:nvCxnSpPr>
        <p:spPr>
          <a:xfrm>
            <a:off x="6292696"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5082278" y="352813"/>
            <a:ext cx="1643063" cy="1554017"/>
            <a:chOff x="882145" y="4805464"/>
            <a:chExt cx="1971675" cy="1864819"/>
          </a:xfrm>
        </p:grpSpPr>
        <p:sp>
          <p:nvSpPr>
            <p:cNvPr id="54" name="Oval 53"/>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5"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September 2003</a:t>
              </a:r>
              <a:endParaRPr lang="en-US" sz="1833" spc="-51" dirty="0">
                <a:solidFill>
                  <a:schemeClr val="tx1">
                    <a:lumMod val="85000"/>
                  </a:schemeClr>
                </a:solidFill>
              </a:endParaRPr>
            </a:p>
          </p:txBody>
        </p:sp>
      </p:grpSp>
      <p:cxnSp>
        <p:nvCxnSpPr>
          <p:cNvPr id="56" name="Straight Connector 55"/>
          <p:cNvCxnSpPr/>
          <p:nvPr/>
        </p:nvCxnSpPr>
        <p:spPr>
          <a:xfrm>
            <a:off x="7841822"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6725259" y="352810"/>
            <a:ext cx="1784083" cy="1554014"/>
            <a:chOff x="852468" y="4805464"/>
            <a:chExt cx="2140899" cy="1864817"/>
          </a:xfrm>
        </p:grpSpPr>
        <p:sp>
          <p:nvSpPr>
            <p:cNvPr id="58" name="Oval 57"/>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9" name="Text Box 10"/>
            <p:cNvSpPr txBox="1">
              <a:spLocks noChangeArrowheads="1"/>
            </p:cNvSpPr>
            <p:nvPr/>
          </p:nvSpPr>
          <p:spPr bwMode="auto">
            <a:xfrm>
              <a:off x="852468" y="5882527"/>
              <a:ext cx="2140899"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late October 2003</a:t>
              </a:r>
              <a:endParaRPr lang="en-US" sz="1833" spc="-51" dirty="0">
                <a:solidFill>
                  <a:schemeClr val="tx1">
                    <a:lumMod val="85000"/>
                  </a:schemeClr>
                </a:solidFill>
              </a:endParaRPr>
            </a:p>
          </p:txBody>
        </p:sp>
      </p:grpSp>
      <p:grpSp>
        <p:nvGrpSpPr>
          <p:cNvPr id="60" name="Group 59"/>
          <p:cNvGrpSpPr/>
          <p:nvPr/>
        </p:nvGrpSpPr>
        <p:grpSpPr>
          <a:xfrm>
            <a:off x="8624672" y="332416"/>
            <a:ext cx="1449493" cy="1554013"/>
            <a:chOff x="1175581" y="4805464"/>
            <a:chExt cx="1739391" cy="1864815"/>
          </a:xfrm>
        </p:grpSpPr>
        <p:sp>
          <p:nvSpPr>
            <p:cNvPr id="61" name="Oval 60"/>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2" name="Text Box 10"/>
            <p:cNvSpPr txBox="1">
              <a:spLocks noChangeArrowheads="1"/>
            </p:cNvSpPr>
            <p:nvPr/>
          </p:nvSpPr>
          <p:spPr bwMode="auto">
            <a:xfrm>
              <a:off x="1175581" y="5882525"/>
              <a:ext cx="1739391"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November 2003</a:t>
              </a:r>
              <a:endParaRPr lang="en-US" sz="1833" spc="-51" dirty="0">
                <a:solidFill>
                  <a:schemeClr val="tx1">
                    <a:lumMod val="85000"/>
                  </a:schemeClr>
                </a:solidFill>
              </a:endParaRPr>
            </a:p>
          </p:txBody>
        </p:sp>
      </p:grpSp>
      <p:sp>
        <p:nvSpPr>
          <p:cNvPr id="70" name="Oval 69"/>
          <p:cNvSpPr/>
          <p:nvPr/>
        </p:nvSpPr>
        <p:spPr bwMode="auto">
          <a:xfrm>
            <a:off x="371867"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3" name="Oval 62"/>
          <p:cNvSpPr/>
          <p:nvPr/>
        </p:nvSpPr>
        <p:spPr bwMode="auto">
          <a:xfrm>
            <a:off x="2063128"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4" name="Oval 63"/>
          <p:cNvSpPr/>
          <p:nvPr/>
        </p:nvSpPr>
        <p:spPr bwMode="auto">
          <a:xfrm>
            <a:off x="3849218"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5" name="Oval 64"/>
          <p:cNvSpPr/>
          <p:nvPr/>
        </p:nvSpPr>
        <p:spPr bwMode="auto">
          <a:xfrm>
            <a:off x="5522614" y="352813"/>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6" name="Oval 65"/>
          <p:cNvSpPr/>
          <p:nvPr/>
        </p:nvSpPr>
        <p:spPr bwMode="auto">
          <a:xfrm>
            <a:off x="7182635"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7" name="Oval 66"/>
          <p:cNvSpPr/>
          <p:nvPr/>
        </p:nvSpPr>
        <p:spPr bwMode="auto">
          <a:xfrm>
            <a:off x="8812787" y="332469"/>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2" name="Rectangle 1"/>
          <p:cNvSpPr/>
          <p:nvPr/>
        </p:nvSpPr>
        <p:spPr>
          <a:xfrm>
            <a:off x="371867" y="2078530"/>
            <a:ext cx="10033374" cy="923330"/>
          </a:xfrm>
          <a:prstGeom prst="rect">
            <a:avLst/>
          </a:prstGeom>
        </p:spPr>
        <p:txBody>
          <a:bodyPr wrap="square">
            <a:spAutoFit/>
          </a:bodyPr>
          <a:lstStyle/>
          <a:p>
            <a:r>
              <a:rPr lang="en-US" dirty="0" smtClean="0"/>
              <a:t>E15: </a:t>
            </a:r>
            <a:r>
              <a:rPr lang="vi-VN" dirty="0" smtClean="0"/>
              <a:t>Fisher </a:t>
            </a:r>
            <a:r>
              <a:rPr lang="vi-VN" dirty="0"/>
              <a:t>traveled to Russia for yet another teaching engagement, he finally met with Russ Laughlin and his new ly appointed U.S. project manager, Mark Urlanski, at a local restaurant in Moscow.</a:t>
            </a:r>
            <a:endParaRPr lang="en-US" dirty="0"/>
          </a:p>
        </p:txBody>
      </p:sp>
      <p:sp>
        <p:nvSpPr>
          <p:cNvPr id="21" name="Rectangle 20"/>
          <p:cNvSpPr/>
          <p:nvPr/>
        </p:nvSpPr>
        <p:spPr>
          <a:xfrm>
            <a:off x="367725" y="3244334"/>
            <a:ext cx="4158703" cy="369332"/>
          </a:xfrm>
          <a:prstGeom prst="rect">
            <a:avLst/>
          </a:prstGeom>
        </p:spPr>
        <p:txBody>
          <a:bodyPr wrap="none">
            <a:spAutoFit/>
          </a:bodyPr>
          <a:lstStyle/>
          <a:p>
            <a:r>
              <a:rPr lang="vi-VN" b="1" dirty="0"/>
              <a:t>Back in his ofﬁce the following week</a:t>
            </a:r>
            <a:endParaRPr lang="en-US" b="1" dirty="0"/>
          </a:p>
        </p:txBody>
      </p:sp>
      <p:sp>
        <p:nvSpPr>
          <p:cNvPr id="25" name="Rectangle 24"/>
          <p:cNvSpPr/>
          <p:nvPr/>
        </p:nvSpPr>
        <p:spPr>
          <a:xfrm>
            <a:off x="371867" y="3613666"/>
            <a:ext cx="9702298" cy="923330"/>
          </a:xfrm>
          <a:prstGeom prst="rect">
            <a:avLst/>
          </a:prstGeom>
        </p:spPr>
        <p:txBody>
          <a:bodyPr wrap="square">
            <a:spAutoFit/>
          </a:bodyPr>
          <a:lstStyle/>
          <a:p>
            <a:r>
              <a:rPr lang="en-US" dirty="0" smtClean="0"/>
              <a:t>E16: </a:t>
            </a:r>
            <a:r>
              <a:rPr lang="vi-VN" dirty="0" smtClean="0"/>
              <a:t>While </a:t>
            </a:r>
            <a:r>
              <a:rPr lang="vi-VN" dirty="0"/>
              <a:t>the requirement was to use an open source MySQL implementation, Sergey had decided to use Microsoft SQL Server, a different and costly database. The change might not have been a problem, but the stakeholders had not discussed it beforehand</a:t>
            </a:r>
            <a:endParaRPr lang="en-US" dirty="0"/>
          </a:p>
        </p:txBody>
      </p:sp>
      <p:sp>
        <p:nvSpPr>
          <p:cNvPr id="26" name="Rectangle 25"/>
          <p:cNvSpPr/>
          <p:nvPr/>
        </p:nvSpPr>
        <p:spPr>
          <a:xfrm>
            <a:off x="421595" y="5303043"/>
            <a:ext cx="9652570" cy="646331"/>
          </a:xfrm>
          <a:prstGeom prst="rect">
            <a:avLst/>
          </a:prstGeom>
        </p:spPr>
        <p:txBody>
          <a:bodyPr wrap="square">
            <a:spAutoFit/>
          </a:bodyPr>
          <a:lstStyle/>
          <a:p>
            <a:r>
              <a:rPr lang="en-US" dirty="0" smtClean="0"/>
              <a:t>E17: </a:t>
            </a:r>
            <a:r>
              <a:rPr lang="vi-VN" dirty="0" smtClean="0"/>
              <a:t>Fisher </a:t>
            </a:r>
            <a:r>
              <a:rPr lang="vi-VN" dirty="0"/>
              <a:t>had negotiated our hourly cost down to the bare minimum for a fixed-cost contract. </a:t>
            </a:r>
            <a:endParaRPr lang="en-US" dirty="0"/>
          </a:p>
        </p:txBody>
      </p:sp>
    </p:spTree>
    <p:extLst>
      <p:ext uri="{BB962C8B-B14F-4D97-AF65-F5344CB8AC3E}">
        <p14:creationId xmlns:p14="http://schemas.microsoft.com/office/powerpoint/2010/main" val="41267167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par>
                                <p:cTn id="8" presetID="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ppt_x"/>
                                          </p:val>
                                        </p:tav>
                                        <p:tav tm="100000">
                                          <p:val>
                                            <p:strVal val="#ppt_x"/>
                                          </p:val>
                                        </p:tav>
                                      </p:tavLst>
                                    </p:anim>
                                    <p:anim calcmode="lin" valueType="num">
                                      <p:cBhvr additive="base">
                                        <p:cTn id="11" dur="500" fill="hold"/>
                                        <p:tgtEl>
                                          <p:spTgt spid="2"/>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21"/>
                                        </p:tgtEl>
                                        <p:attrNameLst>
                                          <p:attrName>style.visibility</p:attrName>
                                        </p:attrNameLst>
                                      </p:cBhvr>
                                      <p:to>
                                        <p:strVal val="visible"/>
                                      </p:to>
                                    </p:set>
                                    <p:anim calcmode="lin" valueType="num">
                                      <p:cBhvr additive="base">
                                        <p:cTn id="14" dur="500" fill="hold"/>
                                        <p:tgtEl>
                                          <p:spTgt spid="21"/>
                                        </p:tgtEl>
                                        <p:attrNameLst>
                                          <p:attrName>ppt_x</p:attrName>
                                        </p:attrNameLst>
                                      </p:cBhvr>
                                      <p:tavLst>
                                        <p:tav tm="0">
                                          <p:val>
                                            <p:strVal val="#ppt_x"/>
                                          </p:val>
                                        </p:tav>
                                        <p:tav tm="100000">
                                          <p:val>
                                            <p:strVal val="#ppt_x"/>
                                          </p:val>
                                        </p:tav>
                                      </p:tavLst>
                                    </p:anim>
                                    <p:anim calcmode="lin" valueType="num">
                                      <p:cBhvr additive="base">
                                        <p:cTn id="15" dur="500" fill="hold"/>
                                        <p:tgtEl>
                                          <p:spTgt spid="21"/>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 calcmode="lin" valueType="num">
                                      <p:cBhvr additive="base">
                                        <p:cTn id="18" dur="500" fill="hold"/>
                                        <p:tgtEl>
                                          <p:spTgt spid="25"/>
                                        </p:tgtEl>
                                        <p:attrNameLst>
                                          <p:attrName>ppt_x</p:attrName>
                                        </p:attrNameLst>
                                      </p:cBhvr>
                                      <p:tavLst>
                                        <p:tav tm="0">
                                          <p:val>
                                            <p:strVal val="#ppt_x"/>
                                          </p:val>
                                        </p:tav>
                                        <p:tav tm="100000">
                                          <p:val>
                                            <p:strVal val="#ppt_x"/>
                                          </p:val>
                                        </p:tav>
                                      </p:tavLst>
                                    </p:anim>
                                    <p:anim calcmode="lin" valueType="num">
                                      <p:cBhvr additive="base">
                                        <p:cTn id="19" dur="500" fill="hold"/>
                                        <p:tgtEl>
                                          <p:spTgt spid="25"/>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 calcmode="lin" valueType="num">
                                      <p:cBhvr additive="base">
                                        <p:cTn id="22" dur="500" fill="hold"/>
                                        <p:tgtEl>
                                          <p:spTgt spid="26"/>
                                        </p:tgtEl>
                                        <p:attrNameLst>
                                          <p:attrName>ppt_x</p:attrName>
                                        </p:attrNameLst>
                                      </p:cBhvr>
                                      <p:tavLst>
                                        <p:tav tm="0">
                                          <p:val>
                                            <p:strVal val="#ppt_x"/>
                                          </p:val>
                                        </p:tav>
                                        <p:tav tm="100000">
                                          <p:val>
                                            <p:strVal val="#ppt_x"/>
                                          </p:val>
                                        </p:tav>
                                      </p:tavLst>
                                    </p:anim>
                                    <p:anim calcmode="lin" valueType="num">
                                      <p:cBhvr additive="base">
                                        <p:cTn id="23"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2" grpId="0"/>
      <p:bldP spid="21" grpId="0"/>
      <p:bldP spid="25" grpId="0"/>
      <p:bldP spid="2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Relating to Subject at hand</a:t>
            </a:r>
            <a:endParaRPr lang="en-US" dirty="0"/>
          </a:p>
        </p:txBody>
      </p:sp>
      <p:sp>
        <p:nvSpPr>
          <p:cNvPr id="3" name="Rectangle 2"/>
          <p:cNvSpPr/>
          <p:nvPr/>
        </p:nvSpPr>
        <p:spPr bwMode="auto">
          <a:xfrm>
            <a:off x="393568" y="1375674"/>
            <a:ext cx="11512682" cy="640080"/>
          </a:xfrm>
          <a:prstGeom prst="rect">
            <a:avLst/>
          </a:prstGeom>
          <a:solidFill>
            <a:schemeClr val="accent1"/>
          </a:solidFill>
          <a:ln w="38100">
            <a:noFill/>
            <a:miter lim="800000"/>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3"/>
              </a:buBlip>
            </a:pPr>
            <a:endParaRPr lang="en-US" sz="2400" dirty="0">
              <a:gradFill>
                <a:gsLst>
                  <a:gs pos="0">
                    <a:schemeClr val="tx1"/>
                  </a:gs>
                  <a:gs pos="100000">
                    <a:schemeClr val="tx1"/>
                  </a:gs>
                </a:gsLst>
                <a:lin ang="5400000" scaled="0"/>
              </a:gradFill>
            </a:endParaRPr>
          </a:p>
        </p:txBody>
      </p:sp>
      <p:sp>
        <p:nvSpPr>
          <p:cNvPr id="4" name="Rectangle 3"/>
          <p:cNvSpPr/>
          <p:nvPr/>
        </p:nvSpPr>
        <p:spPr bwMode="auto">
          <a:xfrm>
            <a:off x="393568" y="2208393"/>
            <a:ext cx="11512682" cy="640080"/>
          </a:xfrm>
          <a:prstGeom prst="rect">
            <a:avLst/>
          </a:prstGeom>
          <a:solidFill>
            <a:schemeClr val="accent2"/>
          </a:solidFill>
          <a:ln w="3810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4"/>
              </a:buBlip>
            </a:pPr>
            <a:endParaRPr lang="en-US" sz="2400" dirty="0">
              <a:gradFill>
                <a:gsLst>
                  <a:gs pos="0">
                    <a:schemeClr val="tx1"/>
                  </a:gs>
                  <a:gs pos="100000">
                    <a:schemeClr val="tx1"/>
                  </a:gs>
                </a:gsLst>
                <a:lin ang="5400000" scaled="0"/>
              </a:gradFill>
            </a:endParaRPr>
          </a:p>
        </p:txBody>
      </p:sp>
      <p:sp>
        <p:nvSpPr>
          <p:cNvPr id="5" name="Rectangle 4"/>
          <p:cNvSpPr/>
          <p:nvPr/>
        </p:nvSpPr>
        <p:spPr bwMode="auto">
          <a:xfrm>
            <a:off x="393568" y="3050242"/>
            <a:ext cx="11512682" cy="654655"/>
          </a:xfrm>
          <a:prstGeom prst="rect">
            <a:avLst/>
          </a:prstGeom>
          <a:solidFill>
            <a:schemeClr val="accent4"/>
          </a:solidFill>
          <a:ln w="3810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4"/>
              </a:buBlip>
            </a:pPr>
            <a:endParaRPr lang="en-US" sz="2400" dirty="0">
              <a:gradFill>
                <a:gsLst>
                  <a:gs pos="0">
                    <a:schemeClr val="tx1"/>
                  </a:gs>
                  <a:gs pos="100000">
                    <a:schemeClr val="tx1"/>
                  </a:gs>
                </a:gsLst>
                <a:lin ang="5400000" scaled="0"/>
              </a:gradFill>
            </a:endParaRPr>
          </a:p>
        </p:txBody>
      </p:sp>
      <p:sp>
        <p:nvSpPr>
          <p:cNvPr id="6" name="Rectangle 5"/>
          <p:cNvSpPr/>
          <p:nvPr/>
        </p:nvSpPr>
        <p:spPr bwMode="auto">
          <a:xfrm>
            <a:off x="393568" y="3921115"/>
            <a:ext cx="11512682" cy="640080"/>
          </a:xfrm>
          <a:prstGeom prst="rect">
            <a:avLst/>
          </a:prstGeom>
          <a:solidFill>
            <a:schemeClr val="accent3"/>
          </a:solidFill>
          <a:ln w="3810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4"/>
              </a:buBlip>
            </a:pPr>
            <a:endParaRPr lang="en-US" sz="2400" dirty="0">
              <a:gradFill>
                <a:gsLst>
                  <a:gs pos="0">
                    <a:schemeClr val="tx1"/>
                  </a:gs>
                  <a:gs pos="100000">
                    <a:schemeClr val="tx1"/>
                  </a:gs>
                </a:gsLst>
                <a:lin ang="5400000" scaled="0"/>
              </a:gradFill>
            </a:endParaRPr>
          </a:p>
        </p:txBody>
      </p:sp>
      <p:sp>
        <p:nvSpPr>
          <p:cNvPr id="7" name="Rectangle 6"/>
          <p:cNvSpPr/>
          <p:nvPr/>
        </p:nvSpPr>
        <p:spPr>
          <a:xfrm>
            <a:off x="553570" y="1483348"/>
            <a:ext cx="11013088" cy="424732"/>
          </a:xfrm>
          <a:prstGeom prst="rect">
            <a:avLst/>
          </a:prstGeom>
        </p:spPr>
        <p:txBody>
          <a:bodyPr wrap="square">
            <a:spAutoFit/>
          </a:bodyPr>
          <a:lstStyle/>
          <a:p>
            <a:pPr marL="403225" lvl="0" indent="-403225">
              <a:lnSpc>
                <a:spcPct val="90000"/>
              </a:lnSpc>
              <a:spcBef>
                <a:spcPct val="20000"/>
              </a:spcBef>
              <a:buSzPct val="105000"/>
              <a:buBlip>
                <a:blip r:embed="rId3"/>
              </a:buBlip>
            </a:pPr>
            <a:r>
              <a:rPr lang="en-US" sz="2400" dirty="0"/>
              <a:t>Software Project Management (SPM)</a:t>
            </a:r>
            <a:endParaRPr lang="en-US" sz="2400" dirty="0">
              <a:solidFill>
                <a:srgbClr val="FFFF00">
                  <a:alpha val="99000"/>
                </a:srgbClr>
              </a:solidFill>
            </a:endParaRPr>
          </a:p>
        </p:txBody>
      </p:sp>
      <p:sp>
        <p:nvSpPr>
          <p:cNvPr id="8" name="Rectangle 7"/>
          <p:cNvSpPr/>
          <p:nvPr/>
        </p:nvSpPr>
        <p:spPr>
          <a:xfrm>
            <a:off x="553570" y="2316067"/>
            <a:ext cx="11013088" cy="424732"/>
          </a:xfrm>
          <a:prstGeom prst="rect">
            <a:avLst/>
          </a:prstGeom>
        </p:spPr>
        <p:txBody>
          <a:bodyPr wrap="square">
            <a:spAutoFit/>
          </a:bodyPr>
          <a:lstStyle/>
          <a:p>
            <a:pPr marL="403225" lvl="0" indent="-403225">
              <a:lnSpc>
                <a:spcPct val="90000"/>
              </a:lnSpc>
              <a:spcBef>
                <a:spcPct val="20000"/>
              </a:spcBef>
              <a:buSzPct val="105000"/>
              <a:buBlip>
                <a:blip r:embed="rId3"/>
              </a:buBlip>
            </a:pPr>
            <a:r>
              <a:rPr lang="en-US" sz="2400" dirty="0"/>
              <a:t>Requirement Engineering (RE</a:t>
            </a:r>
            <a:r>
              <a:rPr lang="en-US" sz="2400" dirty="0" smtClean="0"/>
              <a:t>)</a:t>
            </a:r>
            <a:endParaRPr lang="en-US" sz="2400" dirty="0"/>
          </a:p>
        </p:txBody>
      </p:sp>
      <p:sp>
        <p:nvSpPr>
          <p:cNvPr id="10" name="Rectangle 9"/>
          <p:cNvSpPr/>
          <p:nvPr/>
        </p:nvSpPr>
        <p:spPr>
          <a:xfrm>
            <a:off x="553570" y="4028789"/>
            <a:ext cx="11013088" cy="424732"/>
          </a:xfrm>
          <a:prstGeom prst="rect">
            <a:avLst/>
          </a:prstGeom>
        </p:spPr>
        <p:txBody>
          <a:bodyPr wrap="square">
            <a:spAutoFit/>
          </a:bodyPr>
          <a:lstStyle/>
          <a:p>
            <a:pPr marL="403225" lvl="0" indent="-403225">
              <a:lnSpc>
                <a:spcPct val="90000"/>
              </a:lnSpc>
              <a:spcBef>
                <a:spcPct val="20000"/>
              </a:spcBef>
              <a:buSzPct val="105000"/>
              <a:buBlip>
                <a:blip r:embed="rId3"/>
              </a:buBlip>
            </a:pPr>
            <a:r>
              <a:rPr lang="en-US" sz="2400" dirty="0"/>
              <a:t>Group Dynamics and </a:t>
            </a:r>
            <a:r>
              <a:rPr lang="en-US" sz="2400" dirty="0" smtClean="0"/>
              <a:t>Communication</a:t>
            </a:r>
            <a:endParaRPr lang="en-US" sz="2400" dirty="0"/>
          </a:p>
        </p:txBody>
      </p:sp>
      <p:sp>
        <p:nvSpPr>
          <p:cNvPr id="13" name="Rectangle 12"/>
          <p:cNvSpPr/>
          <p:nvPr/>
        </p:nvSpPr>
        <p:spPr bwMode="auto">
          <a:xfrm>
            <a:off x="393568" y="4737658"/>
            <a:ext cx="11512682" cy="640080"/>
          </a:xfrm>
          <a:prstGeom prst="rect">
            <a:avLst/>
          </a:prstGeom>
          <a:solidFill>
            <a:schemeClr val="accent1"/>
          </a:solidFill>
          <a:ln w="38100">
            <a:noFill/>
            <a:miter lim="800000"/>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3"/>
              </a:buBlip>
            </a:pPr>
            <a:endParaRPr lang="en-US" sz="2400" dirty="0">
              <a:gradFill>
                <a:gsLst>
                  <a:gs pos="0">
                    <a:schemeClr val="tx1"/>
                  </a:gs>
                  <a:gs pos="100000">
                    <a:schemeClr val="tx1"/>
                  </a:gs>
                </a:gsLst>
                <a:lin ang="5400000" scaled="0"/>
              </a:gradFill>
            </a:endParaRPr>
          </a:p>
        </p:txBody>
      </p:sp>
      <p:sp>
        <p:nvSpPr>
          <p:cNvPr id="14" name="Rectangle 13"/>
          <p:cNvSpPr/>
          <p:nvPr/>
        </p:nvSpPr>
        <p:spPr>
          <a:xfrm>
            <a:off x="553570" y="4845332"/>
            <a:ext cx="11013088" cy="424732"/>
          </a:xfrm>
          <a:prstGeom prst="rect">
            <a:avLst/>
          </a:prstGeom>
        </p:spPr>
        <p:txBody>
          <a:bodyPr wrap="square">
            <a:spAutoFit/>
          </a:bodyPr>
          <a:lstStyle/>
          <a:p>
            <a:pPr marL="403225" indent="-403225">
              <a:lnSpc>
                <a:spcPct val="90000"/>
              </a:lnSpc>
              <a:spcBef>
                <a:spcPct val="20000"/>
              </a:spcBef>
              <a:buSzPct val="105000"/>
              <a:buBlip>
                <a:blip r:embed="rId3"/>
              </a:buBlip>
            </a:pPr>
            <a:r>
              <a:rPr lang="en-US" sz="2400" dirty="0"/>
              <a:t>Software Measurement and </a:t>
            </a:r>
            <a:r>
              <a:rPr lang="en-US" sz="2400" dirty="0" smtClean="0"/>
              <a:t>Analysis</a:t>
            </a:r>
            <a:endParaRPr lang="en-US" sz="2400" dirty="0"/>
          </a:p>
        </p:txBody>
      </p:sp>
      <p:sp>
        <p:nvSpPr>
          <p:cNvPr id="16" name="Rectangle 15"/>
          <p:cNvSpPr/>
          <p:nvPr/>
        </p:nvSpPr>
        <p:spPr>
          <a:xfrm>
            <a:off x="553570" y="3181405"/>
            <a:ext cx="11013088" cy="424732"/>
          </a:xfrm>
          <a:prstGeom prst="rect">
            <a:avLst/>
          </a:prstGeom>
        </p:spPr>
        <p:txBody>
          <a:bodyPr wrap="square">
            <a:spAutoFit/>
          </a:bodyPr>
          <a:lstStyle/>
          <a:p>
            <a:pPr marL="403225" lvl="0" indent="-403225">
              <a:lnSpc>
                <a:spcPct val="90000"/>
              </a:lnSpc>
              <a:spcBef>
                <a:spcPct val="20000"/>
              </a:spcBef>
              <a:buSzPct val="105000"/>
              <a:buBlip>
                <a:blip r:embed="rId3"/>
              </a:buBlip>
            </a:pPr>
            <a:r>
              <a:rPr lang="en-US" sz="2400" dirty="0"/>
              <a:t>Software Architecture &amp; Design (SAD</a:t>
            </a:r>
            <a:r>
              <a:rPr lang="en-US" sz="2400" dirty="0" smtClean="0"/>
              <a:t>)</a:t>
            </a:r>
            <a:endParaRPr lang="en-US" sz="2400" dirty="0"/>
          </a:p>
        </p:txBody>
      </p:sp>
    </p:spTree>
    <p:extLst>
      <p:ext uri="{BB962C8B-B14F-4D97-AF65-F5344CB8AC3E}">
        <p14:creationId xmlns:p14="http://schemas.microsoft.com/office/powerpoint/2010/main" val="120287609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0-#ppt_w/2"/>
                                          </p:val>
                                        </p:tav>
                                        <p:tav tm="100000">
                                          <p:val>
                                            <p:strVal val="#ppt_x"/>
                                          </p:val>
                                        </p:tav>
                                      </p:tavLst>
                                    </p:anim>
                                    <p:anim calcmode="lin" valueType="num">
                                      <p:cBhvr additive="base">
                                        <p:cTn id="12" dur="1000" fill="hold"/>
                                        <p:tgtEl>
                                          <p:spTgt spid="7"/>
                                        </p:tgtEl>
                                        <p:attrNameLst>
                                          <p:attrName>ppt_y</p:attrName>
                                        </p:attrNameLst>
                                      </p:cBhvr>
                                      <p:tavLst>
                                        <p:tav tm="0">
                                          <p:val>
                                            <p:strVal val="#ppt_y"/>
                                          </p:val>
                                        </p:tav>
                                        <p:tav tm="100000">
                                          <p:val>
                                            <p:strVal val="#ppt_y"/>
                                          </p:val>
                                        </p:tav>
                                      </p:tavLst>
                                    </p:anim>
                                  </p:childTnLst>
                                </p:cTn>
                              </p:par>
                            </p:childTnLst>
                          </p:cTn>
                        </p:par>
                        <p:par>
                          <p:cTn id="13" fill="hold">
                            <p:stCondLst>
                              <p:cond delay="1250"/>
                            </p:stCondLst>
                            <p:childTnLst>
                              <p:par>
                                <p:cTn id="14" presetID="2" presetClass="entr" presetSubtype="8" decel="10000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1000" fill="hold"/>
                                        <p:tgtEl>
                                          <p:spTgt spid="4"/>
                                        </p:tgtEl>
                                        <p:attrNameLst>
                                          <p:attrName>ppt_x</p:attrName>
                                        </p:attrNameLst>
                                      </p:cBhvr>
                                      <p:tavLst>
                                        <p:tav tm="0">
                                          <p:val>
                                            <p:strVal val="0-#ppt_w/2"/>
                                          </p:val>
                                        </p:tav>
                                        <p:tav tm="100000">
                                          <p:val>
                                            <p:strVal val="#ppt_x"/>
                                          </p:val>
                                        </p:tav>
                                      </p:tavLst>
                                    </p:anim>
                                    <p:anim calcmode="lin" valueType="num">
                                      <p:cBhvr additive="base">
                                        <p:cTn id="17" dur="1000" fill="hold"/>
                                        <p:tgtEl>
                                          <p:spTgt spid="4"/>
                                        </p:tgtEl>
                                        <p:attrNameLst>
                                          <p:attrName>ppt_y</p:attrName>
                                        </p:attrNameLst>
                                      </p:cBhvr>
                                      <p:tavLst>
                                        <p:tav tm="0">
                                          <p:val>
                                            <p:strVal val="#ppt_y"/>
                                          </p:val>
                                        </p:tav>
                                        <p:tav tm="100000">
                                          <p:val>
                                            <p:strVal val="#ppt_y"/>
                                          </p:val>
                                        </p:tav>
                                      </p:tavLst>
                                    </p:anim>
                                  </p:childTnLst>
                                </p:cTn>
                              </p:par>
                              <p:par>
                                <p:cTn id="18" presetID="2" presetClass="entr" presetSubtype="8" decel="100000" fill="hold" grpId="0" nodeType="withEffect">
                                  <p:stCondLst>
                                    <p:cond delay="25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1000" fill="hold"/>
                                        <p:tgtEl>
                                          <p:spTgt spid="8"/>
                                        </p:tgtEl>
                                        <p:attrNameLst>
                                          <p:attrName>ppt_x</p:attrName>
                                        </p:attrNameLst>
                                      </p:cBhvr>
                                      <p:tavLst>
                                        <p:tav tm="0">
                                          <p:val>
                                            <p:strVal val="0-#ppt_w/2"/>
                                          </p:val>
                                        </p:tav>
                                        <p:tav tm="100000">
                                          <p:val>
                                            <p:strVal val="#ppt_x"/>
                                          </p:val>
                                        </p:tav>
                                      </p:tavLst>
                                    </p:anim>
                                    <p:anim calcmode="lin" valueType="num">
                                      <p:cBhvr additive="base">
                                        <p:cTn id="21" dur="1000" fill="hold"/>
                                        <p:tgtEl>
                                          <p:spTgt spid="8"/>
                                        </p:tgtEl>
                                        <p:attrNameLst>
                                          <p:attrName>ppt_y</p:attrName>
                                        </p:attrNameLst>
                                      </p:cBhvr>
                                      <p:tavLst>
                                        <p:tav tm="0">
                                          <p:val>
                                            <p:strVal val="#ppt_y"/>
                                          </p:val>
                                        </p:tav>
                                        <p:tav tm="100000">
                                          <p:val>
                                            <p:strVal val="#ppt_y"/>
                                          </p:val>
                                        </p:tav>
                                      </p:tavLst>
                                    </p:anim>
                                  </p:childTnLst>
                                </p:cTn>
                              </p:par>
                            </p:childTnLst>
                          </p:cTn>
                        </p:par>
                        <p:par>
                          <p:cTn id="22" fill="hold">
                            <p:stCondLst>
                              <p:cond delay="2500"/>
                            </p:stCondLst>
                            <p:childTnLst>
                              <p:par>
                                <p:cTn id="23" presetID="2" presetClass="entr" presetSubtype="8" decel="100000"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1000" fill="hold"/>
                                        <p:tgtEl>
                                          <p:spTgt spid="5"/>
                                        </p:tgtEl>
                                        <p:attrNameLst>
                                          <p:attrName>ppt_x</p:attrName>
                                        </p:attrNameLst>
                                      </p:cBhvr>
                                      <p:tavLst>
                                        <p:tav tm="0">
                                          <p:val>
                                            <p:strVal val="0-#ppt_w/2"/>
                                          </p:val>
                                        </p:tav>
                                        <p:tav tm="100000">
                                          <p:val>
                                            <p:strVal val="#ppt_x"/>
                                          </p:val>
                                        </p:tav>
                                      </p:tavLst>
                                    </p:anim>
                                    <p:anim calcmode="lin" valueType="num">
                                      <p:cBhvr additive="base">
                                        <p:cTn id="26" dur="1000" fill="hold"/>
                                        <p:tgtEl>
                                          <p:spTgt spid="5"/>
                                        </p:tgtEl>
                                        <p:attrNameLst>
                                          <p:attrName>ppt_y</p:attrName>
                                        </p:attrNameLst>
                                      </p:cBhvr>
                                      <p:tavLst>
                                        <p:tav tm="0">
                                          <p:val>
                                            <p:strVal val="#ppt_y"/>
                                          </p:val>
                                        </p:tav>
                                        <p:tav tm="100000">
                                          <p:val>
                                            <p:strVal val="#ppt_y"/>
                                          </p:val>
                                        </p:tav>
                                      </p:tavLst>
                                    </p:anim>
                                  </p:childTnLst>
                                </p:cTn>
                              </p:par>
                            </p:childTnLst>
                          </p:cTn>
                        </p:par>
                        <p:par>
                          <p:cTn id="27" fill="hold">
                            <p:stCondLst>
                              <p:cond delay="3500"/>
                            </p:stCondLst>
                            <p:childTnLst>
                              <p:par>
                                <p:cTn id="28" presetID="2" presetClass="entr" presetSubtype="8" decel="100000"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1000" fill="hold"/>
                                        <p:tgtEl>
                                          <p:spTgt spid="6"/>
                                        </p:tgtEl>
                                        <p:attrNameLst>
                                          <p:attrName>ppt_x</p:attrName>
                                        </p:attrNameLst>
                                      </p:cBhvr>
                                      <p:tavLst>
                                        <p:tav tm="0">
                                          <p:val>
                                            <p:strVal val="0-#ppt_w/2"/>
                                          </p:val>
                                        </p:tav>
                                        <p:tav tm="100000">
                                          <p:val>
                                            <p:strVal val="#ppt_x"/>
                                          </p:val>
                                        </p:tav>
                                      </p:tavLst>
                                    </p:anim>
                                    <p:anim calcmode="lin" valueType="num">
                                      <p:cBhvr additive="base">
                                        <p:cTn id="31" dur="1000" fill="hold"/>
                                        <p:tgtEl>
                                          <p:spTgt spid="6"/>
                                        </p:tgtEl>
                                        <p:attrNameLst>
                                          <p:attrName>ppt_y</p:attrName>
                                        </p:attrNameLst>
                                      </p:cBhvr>
                                      <p:tavLst>
                                        <p:tav tm="0">
                                          <p:val>
                                            <p:strVal val="#ppt_y"/>
                                          </p:val>
                                        </p:tav>
                                        <p:tav tm="100000">
                                          <p:val>
                                            <p:strVal val="#ppt_y"/>
                                          </p:val>
                                        </p:tav>
                                      </p:tavLst>
                                    </p:anim>
                                  </p:childTnLst>
                                </p:cTn>
                              </p:par>
                              <p:par>
                                <p:cTn id="32" presetID="2" presetClass="entr" presetSubtype="8" decel="100000" fill="hold" grpId="0" nodeType="withEffect">
                                  <p:stCondLst>
                                    <p:cond delay="25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1000" fill="hold"/>
                                        <p:tgtEl>
                                          <p:spTgt spid="10"/>
                                        </p:tgtEl>
                                        <p:attrNameLst>
                                          <p:attrName>ppt_x</p:attrName>
                                        </p:attrNameLst>
                                      </p:cBhvr>
                                      <p:tavLst>
                                        <p:tav tm="0">
                                          <p:val>
                                            <p:strVal val="0-#ppt_w/2"/>
                                          </p:val>
                                        </p:tav>
                                        <p:tav tm="100000">
                                          <p:val>
                                            <p:strVal val="#ppt_x"/>
                                          </p:val>
                                        </p:tav>
                                      </p:tavLst>
                                    </p:anim>
                                    <p:anim calcmode="lin" valueType="num">
                                      <p:cBhvr additive="base">
                                        <p:cTn id="35" dur="1000" fill="hold"/>
                                        <p:tgtEl>
                                          <p:spTgt spid="10"/>
                                        </p:tgtEl>
                                        <p:attrNameLst>
                                          <p:attrName>ppt_y</p:attrName>
                                        </p:attrNameLst>
                                      </p:cBhvr>
                                      <p:tavLst>
                                        <p:tav tm="0">
                                          <p:val>
                                            <p:strVal val="#ppt_y"/>
                                          </p:val>
                                        </p:tav>
                                        <p:tav tm="100000">
                                          <p:val>
                                            <p:strVal val="#ppt_y"/>
                                          </p:val>
                                        </p:tav>
                                      </p:tavLst>
                                    </p:anim>
                                  </p:childTnLst>
                                </p:cTn>
                              </p:par>
                              <p:par>
                                <p:cTn id="36" presetID="2" presetClass="entr" presetSubtype="8" decel="100000"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1000" fill="hold"/>
                                        <p:tgtEl>
                                          <p:spTgt spid="13"/>
                                        </p:tgtEl>
                                        <p:attrNameLst>
                                          <p:attrName>ppt_x</p:attrName>
                                        </p:attrNameLst>
                                      </p:cBhvr>
                                      <p:tavLst>
                                        <p:tav tm="0">
                                          <p:val>
                                            <p:strVal val="0-#ppt_w/2"/>
                                          </p:val>
                                        </p:tav>
                                        <p:tav tm="100000">
                                          <p:val>
                                            <p:strVal val="#ppt_x"/>
                                          </p:val>
                                        </p:tav>
                                      </p:tavLst>
                                    </p:anim>
                                    <p:anim calcmode="lin" valueType="num">
                                      <p:cBhvr additive="base">
                                        <p:cTn id="39" dur="1000" fill="hold"/>
                                        <p:tgtEl>
                                          <p:spTgt spid="13"/>
                                        </p:tgtEl>
                                        <p:attrNameLst>
                                          <p:attrName>ppt_y</p:attrName>
                                        </p:attrNameLst>
                                      </p:cBhvr>
                                      <p:tavLst>
                                        <p:tav tm="0">
                                          <p:val>
                                            <p:strVal val="#ppt_y"/>
                                          </p:val>
                                        </p:tav>
                                        <p:tav tm="100000">
                                          <p:val>
                                            <p:strVal val="#ppt_y"/>
                                          </p:val>
                                        </p:tav>
                                      </p:tavLst>
                                    </p:anim>
                                  </p:childTnLst>
                                </p:cTn>
                              </p:par>
                              <p:par>
                                <p:cTn id="40" presetID="2" presetClass="entr" presetSubtype="8" decel="100000" fill="hold" grpId="0" nodeType="withEffect">
                                  <p:stCondLst>
                                    <p:cond delay="250"/>
                                  </p:stCondLst>
                                  <p:childTnLst>
                                    <p:set>
                                      <p:cBhvr>
                                        <p:cTn id="41" dur="1" fill="hold">
                                          <p:stCondLst>
                                            <p:cond delay="0"/>
                                          </p:stCondLst>
                                        </p:cTn>
                                        <p:tgtEl>
                                          <p:spTgt spid="14"/>
                                        </p:tgtEl>
                                        <p:attrNameLst>
                                          <p:attrName>style.visibility</p:attrName>
                                        </p:attrNameLst>
                                      </p:cBhvr>
                                      <p:to>
                                        <p:strVal val="visible"/>
                                      </p:to>
                                    </p:set>
                                    <p:anim calcmode="lin" valueType="num">
                                      <p:cBhvr additive="base">
                                        <p:cTn id="42" dur="1000" fill="hold"/>
                                        <p:tgtEl>
                                          <p:spTgt spid="14"/>
                                        </p:tgtEl>
                                        <p:attrNameLst>
                                          <p:attrName>ppt_x</p:attrName>
                                        </p:attrNameLst>
                                      </p:cBhvr>
                                      <p:tavLst>
                                        <p:tav tm="0">
                                          <p:val>
                                            <p:strVal val="0-#ppt_w/2"/>
                                          </p:val>
                                        </p:tav>
                                        <p:tav tm="100000">
                                          <p:val>
                                            <p:strVal val="#ppt_x"/>
                                          </p:val>
                                        </p:tav>
                                      </p:tavLst>
                                    </p:anim>
                                    <p:anim calcmode="lin" valueType="num">
                                      <p:cBhvr additive="base">
                                        <p:cTn id="43" dur="1000" fill="hold"/>
                                        <p:tgtEl>
                                          <p:spTgt spid="14"/>
                                        </p:tgtEl>
                                        <p:attrNameLst>
                                          <p:attrName>ppt_y</p:attrName>
                                        </p:attrNameLst>
                                      </p:cBhvr>
                                      <p:tavLst>
                                        <p:tav tm="0">
                                          <p:val>
                                            <p:strVal val="#ppt_y"/>
                                          </p:val>
                                        </p:tav>
                                        <p:tav tm="100000">
                                          <p:val>
                                            <p:strVal val="#ppt_y"/>
                                          </p:val>
                                        </p:tav>
                                      </p:tavLst>
                                    </p:anim>
                                  </p:childTnLst>
                                </p:cTn>
                              </p:par>
                              <p:par>
                                <p:cTn id="44" presetID="2" presetClass="entr" presetSubtype="8" decel="100000" fill="hold" grpId="0" nodeType="withEffect">
                                  <p:stCondLst>
                                    <p:cond delay="250"/>
                                  </p:stCondLst>
                                  <p:childTnLst>
                                    <p:set>
                                      <p:cBhvr>
                                        <p:cTn id="45" dur="1" fill="hold">
                                          <p:stCondLst>
                                            <p:cond delay="0"/>
                                          </p:stCondLst>
                                        </p:cTn>
                                        <p:tgtEl>
                                          <p:spTgt spid="16"/>
                                        </p:tgtEl>
                                        <p:attrNameLst>
                                          <p:attrName>style.visibility</p:attrName>
                                        </p:attrNameLst>
                                      </p:cBhvr>
                                      <p:to>
                                        <p:strVal val="visible"/>
                                      </p:to>
                                    </p:set>
                                    <p:anim calcmode="lin" valueType="num">
                                      <p:cBhvr additive="base">
                                        <p:cTn id="46" dur="1000" fill="hold"/>
                                        <p:tgtEl>
                                          <p:spTgt spid="16"/>
                                        </p:tgtEl>
                                        <p:attrNameLst>
                                          <p:attrName>ppt_x</p:attrName>
                                        </p:attrNameLst>
                                      </p:cBhvr>
                                      <p:tavLst>
                                        <p:tav tm="0">
                                          <p:val>
                                            <p:strVal val="0-#ppt_w/2"/>
                                          </p:val>
                                        </p:tav>
                                        <p:tav tm="100000">
                                          <p:val>
                                            <p:strVal val="#ppt_x"/>
                                          </p:val>
                                        </p:tav>
                                      </p:tavLst>
                                    </p:anim>
                                    <p:anim calcmode="lin" valueType="num">
                                      <p:cBhvr additive="base">
                                        <p:cTn id="47" dur="10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p:bldP spid="8" grpId="0"/>
      <p:bldP spid="10" grpId="0"/>
      <p:bldP spid="13" grpId="0" animBg="1"/>
      <p:bldP spid="14" grpId="0"/>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Recommendation</a:t>
            </a:r>
            <a:endParaRPr lang="en-US" dirty="0"/>
          </a:p>
        </p:txBody>
      </p:sp>
      <p:sp>
        <p:nvSpPr>
          <p:cNvPr id="3" name="Subtitle 2"/>
          <p:cNvSpPr>
            <a:spLocks noGrp="1"/>
          </p:cNvSpPr>
          <p:nvPr>
            <p:ph type="subTitle" idx="1"/>
          </p:nvPr>
        </p:nvSpPr>
        <p:spPr/>
        <p:txBody>
          <a:bodyPr/>
          <a:lstStyle/>
          <a:p>
            <a:r>
              <a:rPr lang="en-US" dirty="0" smtClean="0"/>
              <a:t>Nguyen Hoang </a:t>
            </a:r>
            <a:r>
              <a:rPr lang="en-US" dirty="0" err="1" smtClean="0"/>
              <a:t>Fa</a:t>
            </a:r>
            <a:r>
              <a:rPr lang="en-US" dirty="0" smtClean="0"/>
              <a:t> Thu</a:t>
            </a:r>
            <a:endParaRPr lang="en-US" dirty="0"/>
          </a:p>
        </p:txBody>
      </p:sp>
      <p:sp>
        <p:nvSpPr>
          <p:cNvPr id="4" name="Title 3"/>
          <p:cNvSpPr>
            <a:spLocks noGrp="1"/>
          </p:cNvSpPr>
          <p:nvPr>
            <p:ph type="ctrTitle"/>
          </p:nvPr>
        </p:nvSpPr>
        <p:spPr/>
        <p:txBody>
          <a:bodyPr/>
          <a:lstStyle/>
          <a:p>
            <a:r>
              <a:rPr lang="en-US" dirty="0" smtClean="0"/>
              <a:t>Correctly &amp; Incorrectly</a:t>
            </a:r>
            <a:endParaRPr lang="en-US" dirty="0"/>
          </a:p>
        </p:txBody>
      </p:sp>
    </p:spTree>
    <p:extLst>
      <p:ext uri="{BB962C8B-B14F-4D97-AF65-F5344CB8AC3E}">
        <p14:creationId xmlns:p14="http://schemas.microsoft.com/office/powerpoint/2010/main" val="2581293431"/>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425670" y="1072056"/>
            <a:ext cx="11242456" cy="5403050"/>
          </a:xfrm>
        </p:spPr>
        <p:txBody>
          <a:bodyPr/>
          <a:lstStyle/>
          <a:p>
            <a:r>
              <a:rPr lang="en-US" sz="2000" dirty="0" smtClean="0">
                <a:solidFill>
                  <a:schemeClr val="bg1">
                    <a:lumMod val="50000"/>
                  </a:schemeClr>
                </a:solidFill>
              </a:rPr>
              <a:t>1. </a:t>
            </a:r>
            <a:r>
              <a:rPr lang="vi-VN" sz="2000" dirty="0" smtClean="0">
                <a:solidFill>
                  <a:schemeClr val="bg1">
                    <a:lumMod val="50000"/>
                  </a:schemeClr>
                </a:solidFill>
              </a:rPr>
              <a:t>Redesign </a:t>
            </a:r>
            <a:r>
              <a:rPr lang="vi-VN" sz="2000" dirty="0">
                <a:solidFill>
                  <a:schemeClr val="bg1">
                    <a:lumMod val="50000"/>
                  </a:schemeClr>
                </a:solidFill>
              </a:rPr>
              <a:t>and implementation of a new student-faculty-staff Web site to expand the national and international reach of the program. Johnson wants to simplify and coordinate the information of software engineering program because the current Web site is outdated and doesn’t look </a:t>
            </a:r>
            <a:r>
              <a:rPr lang="vi-VN" sz="2000" dirty="0" smtClean="0">
                <a:solidFill>
                  <a:schemeClr val="bg1">
                    <a:lumMod val="50000"/>
                  </a:schemeClr>
                </a:solidFill>
              </a:rPr>
              <a:t>good</a:t>
            </a:r>
            <a:r>
              <a:rPr lang="en-US" sz="2000" dirty="0" smtClean="0">
                <a:solidFill>
                  <a:schemeClr val="bg1">
                    <a:lumMod val="50000"/>
                  </a:schemeClr>
                </a:solidFill>
              </a:rPr>
              <a:t> </a:t>
            </a:r>
            <a:r>
              <a:rPr lang="en-US" sz="2000" dirty="0" smtClean="0">
                <a:solidFill>
                  <a:schemeClr val="bg1">
                    <a:lumMod val="50000"/>
                  </a:schemeClr>
                </a:solidFill>
                <a:sym typeface="Wingdings" pitchFamily="2" charset="2"/>
              </a:rPr>
              <a:t> </a:t>
            </a:r>
            <a:r>
              <a:rPr lang="vi-VN" sz="2400" dirty="0" smtClean="0"/>
              <a:t>Correct</a:t>
            </a:r>
            <a:endParaRPr lang="en-US" sz="2000" dirty="0" smtClean="0"/>
          </a:p>
          <a:p>
            <a:r>
              <a:rPr lang="en-US" sz="2000" dirty="0" smtClean="0">
                <a:solidFill>
                  <a:schemeClr val="bg1">
                    <a:lumMod val="50000"/>
                  </a:schemeClr>
                </a:solidFill>
              </a:rPr>
              <a:t>2. </a:t>
            </a:r>
            <a:r>
              <a:rPr lang="vi-VN" sz="2000" dirty="0" smtClean="0">
                <a:solidFill>
                  <a:schemeClr val="bg1">
                    <a:lumMod val="50000"/>
                  </a:schemeClr>
                </a:solidFill>
              </a:rPr>
              <a:t>Johnson </a:t>
            </a:r>
            <a:r>
              <a:rPr lang="vi-VN" sz="2000" dirty="0">
                <a:solidFill>
                  <a:schemeClr val="bg1">
                    <a:lumMod val="50000"/>
                  </a:schemeClr>
                </a:solidFill>
              </a:rPr>
              <a:t>gave the project to Fisher with the small budget, minimal approval and oversight </a:t>
            </a:r>
            <a:r>
              <a:rPr lang="vi-VN" sz="2000" dirty="0" smtClean="0">
                <a:solidFill>
                  <a:schemeClr val="bg1">
                    <a:lumMod val="50000"/>
                  </a:schemeClr>
                </a:solidFill>
              </a:rPr>
              <a:t>required.</a:t>
            </a:r>
            <a:r>
              <a:rPr lang="en-US" sz="2000" dirty="0" smtClean="0">
                <a:solidFill>
                  <a:schemeClr val="bg1">
                    <a:lumMod val="50000"/>
                  </a:schemeClr>
                </a:solidFill>
              </a:rPr>
              <a:t> </a:t>
            </a:r>
            <a:r>
              <a:rPr lang="en-US" sz="2000" dirty="0" smtClean="0">
                <a:solidFill>
                  <a:schemeClr val="bg1">
                    <a:lumMod val="50000"/>
                  </a:schemeClr>
                </a:solidFill>
                <a:sym typeface="Wingdings" pitchFamily="2" charset="2"/>
              </a:rPr>
              <a:t>    </a:t>
            </a:r>
            <a:r>
              <a:rPr lang="vi-VN" sz="2400" dirty="0" smtClean="0"/>
              <a:t>Something </a:t>
            </a:r>
            <a:r>
              <a:rPr lang="vi-VN" sz="2400" dirty="0"/>
              <a:t>correct and The other </a:t>
            </a:r>
            <a:r>
              <a:rPr lang="vi-VN" sz="2400" dirty="0" smtClean="0"/>
              <a:t>incorrect</a:t>
            </a:r>
            <a:r>
              <a:rPr lang="en-US" sz="2400" dirty="0" smtClean="0"/>
              <a:t> </a:t>
            </a:r>
          </a:p>
          <a:p>
            <a:pPr marL="342900" indent="-342900">
              <a:buFont typeface="Wingdings" pitchFamily="2" charset="2"/>
              <a:buChar char="ü"/>
            </a:pPr>
            <a:r>
              <a:rPr lang="en-US" sz="2000" dirty="0" smtClean="0">
                <a:solidFill>
                  <a:schemeClr val="bg1">
                    <a:lumMod val="50000"/>
                  </a:schemeClr>
                </a:solidFill>
                <a:sym typeface="Wingdings" pitchFamily="2" charset="2"/>
              </a:rPr>
              <a:t> </a:t>
            </a:r>
            <a:r>
              <a:rPr lang="vi-VN" sz="2000" dirty="0">
                <a:solidFill>
                  <a:schemeClr val="bg1">
                    <a:lumMod val="50000"/>
                  </a:schemeClr>
                </a:solidFill>
              </a:rPr>
              <a:t>If Fisher wanted to do well, before start this project he must learn more about the old system to get experience and understand it</a:t>
            </a:r>
            <a:r>
              <a:rPr lang="vi-VN" sz="2000" dirty="0" smtClean="0">
                <a:solidFill>
                  <a:schemeClr val="bg1">
                    <a:lumMod val="50000"/>
                  </a:schemeClr>
                </a:solidFill>
              </a:rPr>
              <a:t>.</a:t>
            </a:r>
            <a:endParaRPr lang="en-US" sz="2000" dirty="0" smtClean="0">
              <a:solidFill>
                <a:schemeClr val="bg1">
                  <a:lumMod val="50000"/>
                </a:schemeClr>
              </a:solidFill>
            </a:endParaRPr>
          </a:p>
          <a:p>
            <a:r>
              <a:rPr lang="en-US" sz="2000" dirty="0" smtClean="0">
                <a:solidFill>
                  <a:schemeClr val="bg1">
                    <a:lumMod val="50000"/>
                  </a:schemeClr>
                </a:solidFill>
                <a:sym typeface="Wingdings" pitchFamily="2" charset="2"/>
              </a:rPr>
              <a:t>3. </a:t>
            </a:r>
            <a:r>
              <a:rPr lang="vi-VN" sz="2000" dirty="0">
                <a:solidFill>
                  <a:schemeClr val="bg1">
                    <a:lumMod val="50000"/>
                  </a:schemeClr>
                </a:solidFill>
              </a:rPr>
              <a:t>Fisher  conducted  a  search  to  understand  both  the  technical  capabilities  that the potential service provider would need and the costs associated with implementing the system. </a:t>
            </a:r>
            <a:r>
              <a:rPr lang="vi-VN" sz="2000" dirty="0" smtClean="0">
                <a:solidFill>
                  <a:schemeClr val="bg1">
                    <a:lumMod val="50000"/>
                  </a:schemeClr>
                </a:solidFill>
              </a:rPr>
              <a:t>Fisher </a:t>
            </a:r>
            <a:r>
              <a:rPr lang="vi-VN" sz="2000" dirty="0">
                <a:solidFill>
                  <a:schemeClr val="bg1">
                    <a:lumMod val="50000"/>
                  </a:schemeClr>
                </a:solidFill>
              </a:rPr>
              <a:t>recalled what had led to the decision to look for an offshore development team instead of one in the United States</a:t>
            </a:r>
            <a:r>
              <a:rPr lang="vi-VN" sz="2000" dirty="0" smtClean="0">
                <a:solidFill>
                  <a:schemeClr val="bg1">
                    <a:lumMod val="50000"/>
                  </a:schemeClr>
                </a:solidFill>
              </a:rPr>
              <a:t>.</a:t>
            </a:r>
            <a:r>
              <a:rPr lang="en-US" sz="2000" dirty="0" smtClean="0">
                <a:solidFill>
                  <a:schemeClr val="bg1">
                    <a:lumMod val="50000"/>
                  </a:schemeClr>
                </a:solidFill>
              </a:rPr>
              <a:t> </a:t>
            </a:r>
            <a:r>
              <a:rPr lang="en-US" sz="2000" dirty="0" smtClean="0">
                <a:solidFill>
                  <a:schemeClr val="bg1">
                    <a:lumMod val="50000"/>
                  </a:schemeClr>
                </a:solidFill>
                <a:sym typeface="Wingdings" pitchFamily="2" charset="2"/>
              </a:rPr>
              <a:t> </a:t>
            </a:r>
            <a:r>
              <a:rPr lang="vi-VN" sz="2400" dirty="0"/>
              <a:t>Something correct and The other </a:t>
            </a:r>
            <a:r>
              <a:rPr lang="vi-VN" sz="2400" dirty="0" smtClean="0"/>
              <a:t>incorrect</a:t>
            </a:r>
            <a:endParaRPr lang="en-US" sz="2400" dirty="0" smtClean="0"/>
          </a:p>
          <a:p>
            <a:pPr marL="342900" indent="-342900">
              <a:buFont typeface="Wingdings" pitchFamily="2" charset="2"/>
              <a:buChar char="ü"/>
            </a:pPr>
            <a:r>
              <a:rPr lang="vi-VN" sz="2000" dirty="0">
                <a:solidFill>
                  <a:schemeClr val="bg1">
                    <a:lumMod val="50000"/>
                  </a:schemeClr>
                </a:solidFill>
              </a:rPr>
              <a:t>Before choose a resource to outsource a project, we must collect information about them, such as: traditional, how do they do, level.</a:t>
            </a:r>
            <a:endParaRPr lang="en-US" sz="2000" dirty="0" smtClean="0">
              <a:solidFill>
                <a:schemeClr val="bg1">
                  <a:lumMod val="50000"/>
                </a:schemeClr>
              </a:solidFill>
            </a:endParaRPr>
          </a:p>
          <a:p>
            <a:endParaRPr lang="en-US" sz="2000" dirty="0">
              <a:solidFill>
                <a:schemeClr val="bg1">
                  <a:lumMod val="50000"/>
                </a:schemeClr>
              </a:solidFill>
            </a:endParaRPr>
          </a:p>
          <a:p>
            <a:r>
              <a:rPr lang="en-US" sz="2000" dirty="0" smtClean="0">
                <a:solidFill>
                  <a:schemeClr val="bg1">
                    <a:lumMod val="50000"/>
                  </a:schemeClr>
                </a:solidFill>
                <a:sym typeface="Wingdings" pitchFamily="2" charset="2"/>
              </a:rPr>
              <a:t> </a:t>
            </a:r>
            <a:endParaRPr lang="en-US" sz="2000" dirty="0" smtClean="0">
              <a:solidFill>
                <a:schemeClr val="bg1">
                  <a:lumMod val="50000"/>
                </a:schemeClr>
              </a:solidFill>
            </a:endParaRPr>
          </a:p>
          <a:p>
            <a:endParaRPr lang="en-US" sz="2000" dirty="0" smtClean="0">
              <a:solidFill>
                <a:schemeClr val="bg1">
                  <a:lumMod val="50000"/>
                </a:schemeClr>
              </a:solidFill>
            </a:endParaRPr>
          </a:p>
          <a:p>
            <a:endParaRPr lang="en-US" sz="2000" dirty="0">
              <a:solidFill>
                <a:schemeClr val="bg1">
                  <a:lumMod val="50000"/>
                </a:schemeClr>
              </a:solidFill>
            </a:endParaRPr>
          </a:p>
        </p:txBody>
      </p:sp>
      <p:sp>
        <p:nvSpPr>
          <p:cNvPr id="5" name="Title 4"/>
          <p:cNvSpPr>
            <a:spLocks noGrp="1"/>
          </p:cNvSpPr>
          <p:nvPr>
            <p:ph type="title"/>
          </p:nvPr>
        </p:nvSpPr>
        <p:spPr>
          <a:xfrm>
            <a:off x="519116" y="228614"/>
            <a:ext cx="11289256" cy="747897"/>
          </a:xfrm>
        </p:spPr>
        <p:txBody>
          <a:bodyPr/>
          <a:lstStyle/>
          <a:p>
            <a:r>
              <a:rPr lang="en-US" sz="4000" dirty="0" smtClean="0"/>
              <a:t>What did people do correctly and Recommendation</a:t>
            </a:r>
            <a:endParaRPr lang="en-US" sz="4000" dirty="0"/>
          </a:p>
        </p:txBody>
      </p:sp>
    </p:spTree>
    <p:extLst>
      <p:ext uri="{BB962C8B-B14F-4D97-AF65-F5344CB8AC3E}">
        <p14:creationId xmlns:p14="http://schemas.microsoft.com/office/powerpoint/2010/main" val="1204977516"/>
      </p:ext>
    </p:extLst>
  </p:cSld>
  <p:clrMapOvr>
    <a:masterClrMapping/>
  </p:clrMapOvr>
  <p:transition advClick="0">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425669" y="1072056"/>
            <a:ext cx="11429999" cy="5403050"/>
          </a:xfrm>
        </p:spPr>
        <p:txBody>
          <a:bodyPr/>
          <a:lstStyle/>
          <a:p>
            <a:r>
              <a:rPr lang="en-US" sz="2000" dirty="0">
                <a:solidFill>
                  <a:schemeClr val="bg1">
                    <a:lumMod val="50000"/>
                  </a:schemeClr>
                </a:solidFill>
              </a:rPr>
              <a:t>4</a:t>
            </a:r>
            <a:r>
              <a:rPr lang="en-US" sz="2000" dirty="0" smtClean="0">
                <a:solidFill>
                  <a:schemeClr val="bg1">
                    <a:lumMod val="50000"/>
                  </a:schemeClr>
                </a:solidFill>
              </a:rPr>
              <a:t>. </a:t>
            </a:r>
            <a:r>
              <a:rPr lang="vi-VN" sz="2000" dirty="0" smtClean="0">
                <a:solidFill>
                  <a:schemeClr val="bg1">
                    <a:lumMod val="50000"/>
                  </a:schemeClr>
                </a:solidFill>
              </a:rPr>
              <a:t>Fisher </a:t>
            </a:r>
            <a:r>
              <a:rPr lang="vi-VN" sz="2000" dirty="0">
                <a:solidFill>
                  <a:schemeClr val="bg1">
                    <a:lumMod val="50000"/>
                  </a:schemeClr>
                </a:solidFill>
              </a:rPr>
              <a:t>to go with Russoft Technologies </a:t>
            </a:r>
            <a:r>
              <a:rPr lang="vi-VN" sz="2000" dirty="0" smtClean="0">
                <a:solidFill>
                  <a:schemeClr val="bg1">
                    <a:lumMod val="50000"/>
                  </a:schemeClr>
                </a:solidFill>
              </a:rPr>
              <a:t>Corporation,</a:t>
            </a:r>
            <a:r>
              <a:rPr lang="en-US" sz="2000" dirty="0" smtClean="0">
                <a:solidFill>
                  <a:schemeClr val="bg1">
                    <a:lumMod val="50000"/>
                  </a:schemeClr>
                </a:solidFill>
              </a:rPr>
              <a:t> </a:t>
            </a:r>
            <a:r>
              <a:rPr lang="vi-VN" sz="2000" dirty="0" smtClean="0">
                <a:solidFill>
                  <a:schemeClr val="bg1">
                    <a:lumMod val="50000"/>
                  </a:schemeClr>
                </a:solidFill>
              </a:rPr>
              <a:t>a </a:t>
            </a:r>
            <a:r>
              <a:rPr lang="vi-VN" sz="2000" dirty="0">
                <a:solidFill>
                  <a:schemeClr val="bg1">
                    <a:lumMod val="50000"/>
                  </a:schemeClr>
                </a:solidFill>
              </a:rPr>
              <a:t>decision that confirmed his initial “guts feeling.”</a:t>
            </a:r>
            <a:r>
              <a:rPr lang="en-US" sz="2000" dirty="0" smtClean="0">
                <a:solidFill>
                  <a:schemeClr val="bg1">
                    <a:lumMod val="50000"/>
                  </a:schemeClr>
                </a:solidFill>
              </a:rPr>
              <a:t> </a:t>
            </a:r>
            <a:r>
              <a:rPr lang="en-US" sz="2000" dirty="0" smtClean="0">
                <a:solidFill>
                  <a:schemeClr val="bg1">
                    <a:lumMod val="50000"/>
                  </a:schemeClr>
                </a:solidFill>
                <a:sym typeface="Wingdings" pitchFamily="2" charset="2"/>
              </a:rPr>
              <a:t> </a:t>
            </a:r>
            <a:r>
              <a:rPr lang="vi-VN" sz="2400" dirty="0" smtClean="0"/>
              <a:t>Incorrect</a:t>
            </a:r>
            <a:endParaRPr lang="en-US" sz="2400" dirty="0" smtClean="0"/>
          </a:p>
          <a:p>
            <a:pPr marL="342900" indent="-342900">
              <a:buFont typeface="Wingdings" pitchFamily="2" charset="2"/>
              <a:buChar char="ü"/>
            </a:pPr>
            <a:r>
              <a:rPr lang="vi-VN" sz="2000" dirty="0">
                <a:solidFill>
                  <a:schemeClr val="bg1">
                    <a:lumMod val="50000"/>
                  </a:schemeClr>
                </a:solidFill>
              </a:rPr>
              <a:t>When consider choosing resource for project, we need pay a lot of attention to understand our colleagues. We need to analyze trade off to make the best decision</a:t>
            </a:r>
            <a:r>
              <a:rPr lang="vi-VN" sz="2400" dirty="0" smtClean="0">
                <a:solidFill>
                  <a:schemeClr val="bg1">
                    <a:lumMod val="50000"/>
                  </a:schemeClr>
                </a:solidFill>
              </a:rPr>
              <a:t>.</a:t>
            </a:r>
            <a:endParaRPr lang="en-US" sz="2000" dirty="0" smtClean="0"/>
          </a:p>
          <a:p>
            <a:r>
              <a:rPr lang="en-US" sz="2000" dirty="0">
                <a:solidFill>
                  <a:schemeClr val="bg1">
                    <a:lumMod val="50000"/>
                  </a:schemeClr>
                </a:solidFill>
              </a:rPr>
              <a:t>5</a:t>
            </a:r>
            <a:r>
              <a:rPr lang="en-US" sz="2000" dirty="0" smtClean="0">
                <a:solidFill>
                  <a:schemeClr val="bg1">
                    <a:lumMod val="50000"/>
                  </a:schemeClr>
                </a:solidFill>
              </a:rPr>
              <a:t>. </a:t>
            </a:r>
            <a:r>
              <a:rPr lang="vi-VN" sz="2000" dirty="0">
                <a:solidFill>
                  <a:schemeClr val="bg1">
                    <a:lumMod val="50000"/>
                  </a:schemeClr>
                </a:solidFill>
              </a:rPr>
              <a:t>Fisher received the assistance of Alex Rau to fathering Initial Requirements. Rau had just been hired for the Webmaster position, to help with requirements. Rau was tasked to help coordinate, test, and monitor this offshoring development project under Fisher’s supervision</a:t>
            </a:r>
            <a:r>
              <a:rPr lang="vi-VN" sz="2000" dirty="0"/>
              <a:t>.</a:t>
            </a:r>
            <a:r>
              <a:rPr lang="vi-VN" sz="2000" dirty="0" smtClean="0">
                <a:solidFill>
                  <a:schemeClr val="bg1">
                    <a:lumMod val="50000"/>
                  </a:schemeClr>
                </a:solidFill>
              </a:rPr>
              <a:t>.</a:t>
            </a:r>
            <a:r>
              <a:rPr lang="en-US" sz="2000" dirty="0" smtClean="0">
                <a:solidFill>
                  <a:schemeClr val="bg1">
                    <a:lumMod val="50000"/>
                  </a:schemeClr>
                </a:solidFill>
              </a:rPr>
              <a:t> </a:t>
            </a:r>
            <a:r>
              <a:rPr lang="en-US" sz="2000" dirty="0" smtClean="0">
                <a:solidFill>
                  <a:schemeClr val="bg1">
                    <a:lumMod val="50000"/>
                  </a:schemeClr>
                </a:solidFill>
                <a:sym typeface="Wingdings" pitchFamily="2" charset="2"/>
              </a:rPr>
              <a:t>    </a:t>
            </a:r>
            <a:r>
              <a:rPr lang="vi-VN" sz="2400" dirty="0"/>
              <a:t>Incorrect</a:t>
            </a:r>
            <a:r>
              <a:rPr lang="en-US" sz="2400" dirty="0" smtClean="0"/>
              <a:t> </a:t>
            </a:r>
          </a:p>
          <a:p>
            <a:pPr marL="342900" indent="-342900">
              <a:buFont typeface="Wingdings" pitchFamily="2" charset="2"/>
              <a:buChar char="ü"/>
            </a:pPr>
            <a:r>
              <a:rPr lang="en-US" sz="2000" dirty="0" smtClean="0">
                <a:solidFill>
                  <a:schemeClr val="bg1">
                    <a:lumMod val="50000"/>
                  </a:schemeClr>
                </a:solidFill>
                <a:sym typeface="Wingdings" pitchFamily="2" charset="2"/>
              </a:rPr>
              <a:t> </a:t>
            </a:r>
            <a:r>
              <a:rPr lang="vi-VN" sz="2000" dirty="0">
                <a:solidFill>
                  <a:schemeClr val="bg1">
                    <a:lumMod val="50000"/>
                  </a:schemeClr>
                </a:solidFill>
              </a:rPr>
              <a:t>When consider choosing resource for project, we need pay a lot of attention to understand our colleagues. We need to analyze trade off to make the best decision. When applied into Web position. </a:t>
            </a:r>
            <a:endParaRPr lang="en-US" sz="2000" dirty="0">
              <a:solidFill>
                <a:schemeClr val="bg1">
                  <a:lumMod val="50000"/>
                </a:schemeClr>
              </a:solidFill>
            </a:endParaRPr>
          </a:p>
          <a:p>
            <a:r>
              <a:rPr lang="en-US" sz="2000" dirty="0">
                <a:solidFill>
                  <a:schemeClr val="bg1">
                    <a:lumMod val="50000"/>
                  </a:schemeClr>
                </a:solidFill>
                <a:sym typeface="Wingdings" pitchFamily="2" charset="2"/>
              </a:rPr>
              <a:t>6</a:t>
            </a:r>
            <a:r>
              <a:rPr lang="en-US" sz="2000" dirty="0" smtClean="0">
                <a:solidFill>
                  <a:schemeClr val="bg1">
                    <a:lumMod val="50000"/>
                  </a:schemeClr>
                </a:solidFill>
                <a:sym typeface="Wingdings" pitchFamily="2" charset="2"/>
              </a:rPr>
              <a:t>. </a:t>
            </a:r>
            <a:r>
              <a:rPr lang="vi-VN" sz="2000" dirty="0">
                <a:solidFill>
                  <a:schemeClr val="bg1">
                    <a:lumMod val="50000"/>
                  </a:schemeClr>
                </a:solidFill>
              </a:rPr>
              <a:t>Used  a  list  of  questions  given  to  Fisher  by  Russoft  as  one  of  the  tools  to  gather </a:t>
            </a:r>
            <a:r>
              <a:rPr lang="vi-VN" sz="2000" dirty="0" smtClean="0">
                <a:solidFill>
                  <a:schemeClr val="bg1">
                    <a:lumMod val="50000"/>
                  </a:schemeClr>
                </a:solidFill>
              </a:rPr>
              <a:t>requirements.This </a:t>
            </a:r>
            <a:r>
              <a:rPr lang="vi-VN" sz="2000" dirty="0">
                <a:solidFill>
                  <a:schemeClr val="bg1">
                    <a:lumMod val="50000"/>
                  </a:schemeClr>
                </a:solidFill>
              </a:rPr>
              <a:t>was a standard way of doing business for them, and they used our input to make the final proposal</a:t>
            </a:r>
            <a:r>
              <a:rPr lang="vi-VN" sz="2000" dirty="0"/>
              <a:t>.</a:t>
            </a:r>
            <a:r>
              <a:rPr lang="vi-VN" sz="2000" dirty="0" smtClean="0">
                <a:solidFill>
                  <a:schemeClr val="bg1">
                    <a:lumMod val="50000"/>
                  </a:schemeClr>
                </a:solidFill>
              </a:rPr>
              <a:t>.</a:t>
            </a:r>
            <a:r>
              <a:rPr lang="en-US" sz="2000" dirty="0" smtClean="0">
                <a:solidFill>
                  <a:schemeClr val="bg1">
                    <a:lumMod val="50000"/>
                  </a:schemeClr>
                </a:solidFill>
              </a:rPr>
              <a:t> </a:t>
            </a:r>
            <a:r>
              <a:rPr lang="en-US" sz="2000" dirty="0" smtClean="0">
                <a:solidFill>
                  <a:schemeClr val="bg1">
                    <a:lumMod val="50000"/>
                  </a:schemeClr>
                </a:solidFill>
                <a:sym typeface="Wingdings" pitchFamily="2" charset="2"/>
              </a:rPr>
              <a:t> </a:t>
            </a:r>
            <a:r>
              <a:rPr lang="vi-VN" sz="2400" dirty="0" smtClean="0"/>
              <a:t>Incorrect</a:t>
            </a:r>
            <a:endParaRPr lang="en-US" sz="2400" dirty="0" smtClean="0"/>
          </a:p>
          <a:p>
            <a:pPr marL="342900" indent="-342900">
              <a:buFont typeface="Wingdings" pitchFamily="2" charset="2"/>
              <a:buChar char="ü"/>
            </a:pPr>
            <a:r>
              <a:rPr lang="vi-VN" sz="2000" dirty="0">
                <a:solidFill>
                  <a:schemeClr val="bg1">
                    <a:lumMod val="50000"/>
                  </a:schemeClr>
                </a:solidFill>
              </a:rPr>
              <a:t>Must combine more skill, tool to gathering requirement, From that, we must analyses to go finally requirement what is used like standard.</a:t>
            </a:r>
            <a:endParaRPr lang="en-US" sz="2000" dirty="0">
              <a:solidFill>
                <a:schemeClr val="bg1">
                  <a:lumMod val="50000"/>
                </a:schemeClr>
              </a:solidFill>
            </a:endParaRPr>
          </a:p>
          <a:p>
            <a:pPr marL="342900" indent="-342900">
              <a:buFont typeface="Wingdings" pitchFamily="2" charset="2"/>
              <a:buChar char="ü"/>
            </a:pPr>
            <a:endParaRPr lang="en-US" sz="2000" dirty="0">
              <a:solidFill>
                <a:schemeClr val="bg1">
                  <a:lumMod val="50000"/>
                </a:schemeClr>
              </a:solidFill>
            </a:endParaRPr>
          </a:p>
          <a:p>
            <a:r>
              <a:rPr lang="en-US" sz="2000" dirty="0" smtClean="0">
                <a:solidFill>
                  <a:schemeClr val="bg1">
                    <a:lumMod val="50000"/>
                  </a:schemeClr>
                </a:solidFill>
                <a:sym typeface="Wingdings" pitchFamily="2" charset="2"/>
              </a:rPr>
              <a:t> </a:t>
            </a:r>
            <a:endParaRPr lang="en-US" sz="2000" dirty="0" smtClean="0">
              <a:solidFill>
                <a:schemeClr val="bg1">
                  <a:lumMod val="50000"/>
                </a:schemeClr>
              </a:solidFill>
            </a:endParaRPr>
          </a:p>
          <a:p>
            <a:endParaRPr lang="en-US" sz="2000" dirty="0" smtClean="0">
              <a:solidFill>
                <a:schemeClr val="bg1">
                  <a:lumMod val="50000"/>
                </a:schemeClr>
              </a:solidFill>
            </a:endParaRPr>
          </a:p>
          <a:p>
            <a:endParaRPr lang="en-US" sz="2000" dirty="0">
              <a:solidFill>
                <a:schemeClr val="bg1">
                  <a:lumMod val="50000"/>
                </a:schemeClr>
              </a:solidFill>
            </a:endParaRPr>
          </a:p>
        </p:txBody>
      </p:sp>
      <p:sp>
        <p:nvSpPr>
          <p:cNvPr id="5" name="Title 4"/>
          <p:cNvSpPr>
            <a:spLocks noGrp="1"/>
          </p:cNvSpPr>
          <p:nvPr>
            <p:ph type="title"/>
          </p:nvPr>
        </p:nvSpPr>
        <p:spPr>
          <a:xfrm>
            <a:off x="519116" y="228614"/>
            <a:ext cx="11289256" cy="747897"/>
          </a:xfrm>
        </p:spPr>
        <p:txBody>
          <a:bodyPr/>
          <a:lstStyle/>
          <a:p>
            <a:r>
              <a:rPr lang="en-US" sz="4000" dirty="0" smtClean="0"/>
              <a:t>What did people do correctly and Recommendation</a:t>
            </a:r>
            <a:endParaRPr lang="en-US" sz="4000" dirty="0"/>
          </a:p>
        </p:txBody>
      </p:sp>
    </p:spTree>
    <p:extLst>
      <p:ext uri="{BB962C8B-B14F-4D97-AF65-F5344CB8AC3E}">
        <p14:creationId xmlns:p14="http://schemas.microsoft.com/office/powerpoint/2010/main" val="1985059424"/>
      </p:ext>
    </p:extLst>
  </p:cSld>
  <p:clrMapOvr>
    <a:masterClrMapping/>
  </p:clrMapOvr>
  <p:transition advClick="0">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bwMode="auto">
          <a:xfrm>
            <a:off x="581893" y="1128156"/>
            <a:ext cx="4572000" cy="4572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182880" lvl="1" defTabSz="913022" fontAlgn="base">
              <a:lnSpc>
                <a:spcPct val="90000"/>
              </a:lnSpc>
              <a:spcBef>
                <a:spcPct val="20000"/>
              </a:spcBef>
              <a:spcAft>
                <a:spcPts val="600"/>
              </a:spcAft>
              <a:buClr>
                <a:srgbClr val="FFFFFF"/>
              </a:buClr>
              <a:buSzPct val="130000"/>
              <a:defRPr/>
            </a:pPr>
            <a:endParaRPr lang="en-US" sz="2400" dirty="0">
              <a:solidFill>
                <a:srgbClr val="FFFFFF"/>
              </a:solidFill>
            </a:endParaRPr>
          </a:p>
        </p:txBody>
      </p:sp>
      <p:sp>
        <p:nvSpPr>
          <p:cNvPr id="7" name="Rectangle 6"/>
          <p:cNvSpPr/>
          <p:nvPr/>
        </p:nvSpPr>
        <p:spPr bwMode="auto">
          <a:xfrm>
            <a:off x="5576537" y="1116016"/>
            <a:ext cx="6128325" cy="489317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t" anchorCtr="0" forceAA="0" compatLnSpc="1">
            <a:prstTxWarp prst="textNoShape">
              <a:avLst/>
            </a:prstTxWarp>
            <a:noAutofit/>
          </a:bodyPr>
          <a:lstStyle/>
          <a:p>
            <a:pPr marL="283745" lvl="1" defTabSz="913022" fontAlgn="base">
              <a:lnSpc>
                <a:spcPct val="90000"/>
              </a:lnSpc>
              <a:spcBef>
                <a:spcPts val="1200"/>
              </a:spcBef>
              <a:buClr>
                <a:srgbClr val="FFFFFF"/>
              </a:buClr>
              <a:buSzPct val="130000"/>
            </a:pPr>
            <a:r>
              <a:rPr lang="en-US" sz="4400" dirty="0" smtClean="0">
                <a:solidFill>
                  <a:srgbClr val="797A7D"/>
                </a:solidFill>
              </a:rPr>
              <a:t>Team member list</a:t>
            </a:r>
          </a:p>
          <a:p>
            <a:pPr marL="283745" lvl="1" defTabSz="913022" fontAlgn="base">
              <a:lnSpc>
                <a:spcPct val="90000"/>
              </a:lnSpc>
              <a:spcBef>
                <a:spcPts val="1200"/>
              </a:spcBef>
              <a:buClr>
                <a:srgbClr val="FFFFFF"/>
              </a:buClr>
              <a:buSzPct val="130000"/>
            </a:pPr>
            <a:r>
              <a:rPr lang="vi-VN" sz="2400" dirty="0" smtClean="0">
                <a:solidFill>
                  <a:srgbClr val="797A7D"/>
                </a:solidFill>
              </a:rPr>
              <a:t>Trinh Thai Anh</a:t>
            </a:r>
          </a:p>
          <a:p>
            <a:pPr marL="283745" lvl="1" defTabSz="913022" fontAlgn="base">
              <a:lnSpc>
                <a:spcPct val="90000"/>
              </a:lnSpc>
              <a:spcBef>
                <a:spcPts val="1200"/>
              </a:spcBef>
              <a:buClr>
                <a:srgbClr val="FFFFFF"/>
              </a:buClr>
              <a:buSzPct val="130000"/>
            </a:pPr>
            <a:r>
              <a:rPr lang="vi-VN" sz="2400" dirty="0" smtClean="0">
                <a:solidFill>
                  <a:srgbClr val="797A7D"/>
                </a:solidFill>
              </a:rPr>
              <a:t>Le Ngoc Chau</a:t>
            </a:r>
          </a:p>
          <a:p>
            <a:pPr marL="283745" lvl="1" defTabSz="913022" fontAlgn="base">
              <a:lnSpc>
                <a:spcPct val="90000"/>
              </a:lnSpc>
              <a:spcBef>
                <a:spcPts val="1200"/>
              </a:spcBef>
              <a:buClr>
                <a:srgbClr val="FFFFFF"/>
              </a:buClr>
              <a:buSzPct val="130000"/>
            </a:pPr>
            <a:r>
              <a:rPr lang="vi-VN" sz="2400" dirty="0" smtClean="0">
                <a:solidFill>
                  <a:srgbClr val="797A7D"/>
                </a:solidFill>
              </a:rPr>
              <a:t>Khau Thanh Dao</a:t>
            </a:r>
          </a:p>
          <a:p>
            <a:pPr marL="283745" lvl="1" defTabSz="913022" fontAlgn="base">
              <a:lnSpc>
                <a:spcPct val="90000"/>
              </a:lnSpc>
              <a:spcBef>
                <a:spcPts val="1200"/>
              </a:spcBef>
              <a:buClr>
                <a:srgbClr val="FFFFFF"/>
              </a:buClr>
              <a:buSzPct val="130000"/>
            </a:pPr>
            <a:r>
              <a:rPr lang="vi-VN" sz="2400" dirty="0" smtClean="0">
                <a:solidFill>
                  <a:srgbClr val="797A7D"/>
                </a:solidFill>
              </a:rPr>
              <a:t>Ta Ngoc Thien Phu</a:t>
            </a:r>
          </a:p>
          <a:p>
            <a:pPr marL="283745" lvl="1" defTabSz="913022" fontAlgn="base">
              <a:lnSpc>
                <a:spcPct val="90000"/>
              </a:lnSpc>
              <a:spcBef>
                <a:spcPts val="1200"/>
              </a:spcBef>
              <a:buClr>
                <a:srgbClr val="FFFFFF"/>
              </a:buClr>
              <a:buSzPct val="130000"/>
            </a:pPr>
            <a:r>
              <a:rPr lang="vi-VN" sz="2400" dirty="0" smtClean="0">
                <a:solidFill>
                  <a:srgbClr val="797A7D"/>
                </a:solidFill>
              </a:rPr>
              <a:t>Nguyen Hoang Fa Thu</a:t>
            </a:r>
            <a:endParaRPr lang="en-US" sz="2400" dirty="0" smtClean="0">
              <a:solidFill>
                <a:srgbClr val="797A7D"/>
              </a:solidFill>
            </a:endParaRPr>
          </a:p>
          <a:p>
            <a:pPr marL="283745" lvl="1" defTabSz="913022" fontAlgn="base">
              <a:lnSpc>
                <a:spcPct val="90000"/>
              </a:lnSpc>
              <a:spcBef>
                <a:spcPts val="1200"/>
              </a:spcBef>
              <a:buClr>
                <a:srgbClr val="FFFFFF"/>
              </a:buClr>
              <a:buSzPct val="130000"/>
            </a:pPr>
            <a:r>
              <a:rPr lang="vi-VN" sz="2400" dirty="0" smtClean="0">
                <a:solidFill>
                  <a:srgbClr val="797A7D"/>
                </a:solidFill>
              </a:rPr>
              <a:t>Huynh Trong Khang</a:t>
            </a:r>
            <a:endParaRPr lang="vi-VN" sz="2400" dirty="0">
              <a:solidFill>
                <a:srgbClr val="797A7D"/>
              </a:solidFill>
            </a:endParaRPr>
          </a:p>
        </p:txBody>
      </p:sp>
      <p:grpSp>
        <p:nvGrpSpPr>
          <p:cNvPr id="22" name="Group 21"/>
          <p:cNvGrpSpPr/>
          <p:nvPr/>
        </p:nvGrpSpPr>
        <p:grpSpPr>
          <a:xfrm>
            <a:off x="541580" y="1907865"/>
            <a:ext cx="4544679" cy="3131618"/>
            <a:chOff x="5580063" y="3584772"/>
            <a:chExt cx="2901631" cy="1999437"/>
          </a:xfrm>
        </p:grpSpPr>
        <p:cxnSp>
          <p:nvCxnSpPr>
            <p:cNvPr id="23" name="Straight Connector 22"/>
            <p:cNvCxnSpPr/>
            <p:nvPr/>
          </p:nvCxnSpPr>
          <p:spPr>
            <a:xfrm>
              <a:off x="6183748" y="4031365"/>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4" name="Picture 9" descr="W:\Open Engagements\Productivity\MS-Unified Communications\#1601 BizProd MOD Team Core Content Work\New Iconography\People\Draft\060712_people\Man_0607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01469"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0" descr="W:\Open Engagements\Productivity\MS-Unified Communications\#1601 BizProd MOD Team Core Content Work\New Iconography\People\Draft\060712_people\Woman_0607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2876"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W:\Open Engagements\Productivity\MS-Unified Communications\#1601 BizProd MOD Team Core Content Work\New Iconography\People\BusinessPerson_0608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0063"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7" descr="W:\Open Engagements\Productivity\MS-Unified Communications\#1601 BizProd MOD Team Core Content Work\New Iconography\People\peopleICONS060812white-05.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11784" y="4739451"/>
              <a:ext cx="846435" cy="844758"/>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W:\Open Engagements\Productivity\MS-Unified Communications\#1601 BizProd MOD Team Core Content Work\New Iconography\People\Lawyer_060812_V2-0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162843" y="4765916"/>
              <a:ext cx="787131" cy="78557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Connector 28"/>
            <p:cNvCxnSpPr/>
            <p:nvPr/>
          </p:nvCxnSpPr>
          <p:spPr>
            <a:xfrm>
              <a:off x="7218180" y="4030017"/>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708381" y="5154810"/>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7694260" y="445062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flipV="1">
              <a:off x="6050228" y="444118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6665223" y="448164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flipV="1">
              <a:off x="7076568" y="4472199"/>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3390285"/>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189186" y="945931"/>
            <a:ext cx="11839903" cy="5628289"/>
          </a:xfrm>
        </p:spPr>
        <p:txBody>
          <a:bodyPr/>
          <a:lstStyle/>
          <a:p>
            <a:r>
              <a:rPr lang="en-US" sz="2000" dirty="0">
                <a:solidFill>
                  <a:schemeClr val="bg1">
                    <a:lumMod val="50000"/>
                  </a:schemeClr>
                </a:solidFill>
              </a:rPr>
              <a:t>7</a:t>
            </a:r>
            <a:r>
              <a:rPr lang="en-US" sz="2000" dirty="0" smtClean="0">
                <a:solidFill>
                  <a:schemeClr val="bg1">
                    <a:lumMod val="50000"/>
                  </a:schemeClr>
                </a:solidFill>
              </a:rPr>
              <a:t>. </a:t>
            </a:r>
            <a:r>
              <a:rPr lang="vi-VN" sz="2000" dirty="0"/>
              <a:t>Di</a:t>
            </a:r>
            <a:r>
              <a:rPr lang="vi-VN" sz="2000" dirty="0">
                <a:solidFill>
                  <a:schemeClr val="bg1">
                    <a:lumMod val="50000"/>
                  </a:schemeClr>
                </a:solidFill>
              </a:rPr>
              <a:t>vided the project into two </a:t>
            </a:r>
            <a:r>
              <a:rPr lang="vi-VN" sz="2000" dirty="0" smtClean="0">
                <a:solidFill>
                  <a:schemeClr val="bg1">
                    <a:lumMod val="50000"/>
                  </a:schemeClr>
                </a:solidFill>
              </a:rPr>
              <a:t>phases.</a:t>
            </a:r>
            <a:r>
              <a:rPr lang="en-US" sz="2000" dirty="0">
                <a:solidFill>
                  <a:schemeClr val="bg1">
                    <a:lumMod val="50000"/>
                  </a:schemeClr>
                </a:solidFill>
              </a:rPr>
              <a:t> </a:t>
            </a:r>
            <a:r>
              <a:rPr lang="vi-VN" sz="2000" dirty="0" smtClean="0">
                <a:solidFill>
                  <a:schemeClr val="bg1">
                    <a:lumMod val="50000"/>
                  </a:schemeClr>
                </a:solidFill>
              </a:rPr>
              <a:t>It </a:t>
            </a:r>
            <a:r>
              <a:rPr lang="vi-VN" sz="2000" dirty="0">
                <a:solidFill>
                  <a:schemeClr val="bg1">
                    <a:lumMod val="50000"/>
                  </a:schemeClr>
                </a:solidFill>
              </a:rPr>
              <a:t>was agreed that currently only Phase 1 would be contracted, estimated, and budgeted. When time and budget permitted, a business arrangement would be further negotiated to the satisfaction of both the client and the software developer</a:t>
            </a:r>
            <a:r>
              <a:rPr lang="vi-VN" sz="2000" dirty="0"/>
              <a:t>.</a:t>
            </a:r>
            <a:r>
              <a:rPr lang="en-US" sz="2000" dirty="0" smtClean="0">
                <a:solidFill>
                  <a:schemeClr val="bg1">
                    <a:lumMod val="50000"/>
                  </a:schemeClr>
                </a:solidFill>
                <a:sym typeface="Wingdings" pitchFamily="2" charset="2"/>
              </a:rPr>
              <a:t> </a:t>
            </a:r>
            <a:r>
              <a:rPr lang="vi-VN" sz="2400" dirty="0" smtClean="0"/>
              <a:t>Incorrect</a:t>
            </a:r>
            <a:endParaRPr lang="en-US" sz="2400" dirty="0" smtClean="0"/>
          </a:p>
          <a:p>
            <a:pPr marL="342900" indent="-342900">
              <a:buFont typeface="Wingdings" pitchFamily="2" charset="2"/>
              <a:buChar char="ü"/>
            </a:pPr>
            <a:r>
              <a:rPr lang="vi-VN" sz="2000" dirty="0">
                <a:solidFill>
                  <a:schemeClr val="bg1">
                    <a:lumMod val="50000"/>
                  </a:schemeClr>
                </a:solidFill>
              </a:rPr>
              <a:t>Before start a project, you must estimate, plan, and make schedule for project to used and control resource effectiveness</a:t>
            </a:r>
            <a:r>
              <a:rPr lang="vi-VN" sz="2000" dirty="0" smtClean="0">
                <a:solidFill>
                  <a:schemeClr val="bg1">
                    <a:lumMod val="50000"/>
                  </a:schemeClr>
                </a:solidFill>
              </a:rPr>
              <a:t>.</a:t>
            </a:r>
            <a:endParaRPr lang="en-US" sz="2000" dirty="0" smtClean="0">
              <a:solidFill>
                <a:schemeClr val="bg1">
                  <a:lumMod val="50000"/>
                </a:schemeClr>
              </a:solidFill>
            </a:endParaRPr>
          </a:p>
          <a:p>
            <a:r>
              <a:rPr lang="en-US" sz="2000" dirty="0">
                <a:solidFill>
                  <a:schemeClr val="bg1">
                    <a:lumMod val="50000"/>
                  </a:schemeClr>
                </a:solidFill>
              </a:rPr>
              <a:t>8</a:t>
            </a:r>
            <a:r>
              <a:rPr lang="en-US" sz="2000" dirty="0" smtClean="0">
                <a:solidFill>
                  <a:schemeClr val="bg1">
                    <a:lumMod val="50000"/>
                  </a:schemeClr>
                </a:solidFill>
              </a:rPr>
              <a:t>. </a:t>
            </a:r>
            <a:r>
              <a:rPr lang="vi-VN" sz="2000" dirty="0">
                <a:solidFill>
                  <a:schemeClr val="bg1">
                    <a:lumMod val="50000"/>
                  </a:schemeClr>
                </a:solidFill>
              </a:rPr>
              <a:t>Didn’t want to spend too much time collecting requirements. There wasn’t enough time in the plan anyway for </a:t>
            </a:r>
            <a:r>
              <a:rPr lang="vi-VN" sz="2000" dirty="0" smtClean="0">
                <a:solidFill>
                  <a:schemeClr val="bg1">
                    <a:lumMod val="50000"/>
                  </a:schemeClr>
                </a:solidFill>
              </a:rPr>
              <a:t>it.</a:t>
            </a:r>
            <a:r>
              <a:rPr lang="en-US" sz="2000" dirty="0">
                <a:solidFill>
                  <a:schemeClr val="bg1">
                    <a:lumMod val="50000"/>
                  </a:schemeClr>
                </a:solidFill>
              </a:rPr>
              <a:t> </a:t>
            </a:r>
            <a:r>
              <a:rPr lang="vi-VN" sz="2000" dirty="0" smtClean="0">
                <a:solidFill>
                  <a:schemeClr val="bg1">
                    <a:lumMod val="50000"/>
                  </a:schemeClr>
                </a:solidFill>
              </a:rPr>
              <a:t>Get </a:t>
            </a:r>
            <a:r>
              <a:rPr lang="vi-VN" sz="2000" dirty="0">
                <a:solidFill>
                  <a:schemeClr val="bg1">
                    <a:lumMod val="50000"/>
                  </a:schemeClr>
                </a:solidFill>
              </a:rPr>
              <a:t>into design fast so that using most of our hours for coding rather than talking.</a:t>
            </a:r>
            <a:r>
              <a:rPr lang="vi-VN" sz="2000" dirty="0" smtClean="0">
                <a:solidFill>
                  <a:schemeClr val="bg1">
                    <a:lumMod val="50000"/>
                  </a:schemeClr>
                </a:solidFill>
              </a:rPr>
              <a:t>..</a:t>
            </a:r>
            <a:r>
              <a:rPr lang="en-US" sz="2000" dirty="0" smtClean="0">
                <a:solidFill>
                  <a:schemeClr val="bg1">
                    <a:lumMod val="50000"/>
                  </a:schemeClr>
                </a:solidFill>
              </a:rPr>
              <a:t> </a:t>
            </a:r>
            <a:r>
              <a:rPr lang="en-US" sz="2000" dirty="0" smtClean="0">
                <a:solidFill>
                  <a:schemeClr val="bg1">
                    <a:lumMod val="50000"/>
                  </a:schemeClr>
                </a:solidFill>
                <a:sym typeface="Wingdings" pitchFamily="2" charset="2"/>
              </a:rPr>
              <a:t>    </a:t>
            </a:r>
            <a:r>
              <a:rPr lang="vi-VN" sz="2400" dirty="0" smtClean="0"/>
              <a:t>Incorrect</a:t>
            </a:r>
            <a:r>
              <a:rPr lang="en-US" sz="2400" dirty="0" smtClean="0"/>
              <a:t> </a:t>
            </a:r>
          </a:p>
          <a:p>
            <a:pPr marL="342900" indent="-342900">
              <a:buFont typeface="Wingdings" pitchFamily="2" charset="2"/>
              <a:buChar char="ü"/>
            </a:pPr>
            <a:r>
              <a:rPr lang="en-US" sz="2000" dirty="0" smtClean="0">
                <a:solidFill>
                  <a:schemeClr val="bg1">
                    <a:lumMod val="50000"/>
                  </a:schemeClr>
                </a:solidFill>
                <a:sym typeface="Wingdings" pitchFamily="2" charset="2"/>
              </a:rPr>
              <a:t> </a:t>
            </a:r>
            <a:r>
              <a:rPr lang="vi-VN" sz="2000" dirty="0">
                <a:solidFill>
                  <a:schemeClr val="bg1">
                    <a:lumMod val="50000"/>
                  </a:schemeClr>
                </a:solidFill>
              </a:rPr>
              <a:t>You can negotiate with customer to be confirmed resource to do.</a:t>
            </a:r>
            <a:r>
              <a:rPr lang="vi-VN" sz="2000" dirty="0" smtClean="0">
                <a:solidFill>
                  <a:schemeClr val="bg1">
                    <a:lumMod val="50000"/>
                  </a:schemeClr>
                </a:solidFill>
              </a:rPr>
              <a:t>. </a:t>
            </a:r>
            <a:endParaRPr lang="en-US" sz="2000" dirty="0">
              <a:solidFill>
                <a:schemeClr val="bg1">
                  <a:lumMod val="50000"/>
                </a:schemeClr>
              </a:solidFill>
            </a:endParaRPr>
          </a:p>
          <a:p>
            <a:r>
              <a:rPr lang="en-US" sz="2000" dirty="0">
                <a:solidFill>
                  <a:schemeClr val="bg1">
                    <a:lumMod val="50000"/>
                  </a:schemeClr>
                </a:solidFill>
                <a:sym typeface="Wingdings" pitchFamily="2" charset="2"/>
              </a:rPr>
              <a:t>9</a:t>
            </a:r>
            <a:r>
              <a:rPr lang="en-US" sz="2000" dirty="0" smtClean="0">
                <a:solidFill>
                  <a:schemeClr val="bg1">
                    <a:lumMod val="50000"/>
                  </a:schemeClr>
                </a:solidFill>
                <a:sym typeface="Wingdings" pitchFamily="2" charset="2"/>
              </a:rPr>
              <a:t>. </a:t>
            </a:r>
            <a:r>
              <a:rPr lang="vi-VN" sz="2000" dirty="0">
                <a:solidFill>
                  <a:schemeClr val="bg1">
                    <a:lumMod val="50000"/>
                  </a:schemeClr>
                </a:solidFill>
              </a:rPr>
              <a:t>Fisher instructed Rau to search for samples from known Websites with a similar look and feel to get some of the faculty comfortable with the particular design they had chosen</a:t>
            </a:r>
            <a:r>
              <a:rPr lang="vi-VN" sz="2000" dirty="0" smtClean="0">
                <a:solidFill>
                  <a:schemeClr val="bg1">
                    <a:lumMod val="50000"/>
                  </a:schemeClr>
                </a:solidFill>
              </a:rPr>
              <a:t>.</a:t>
            </a:r>
            <a:r>
              <a:rPr lang="en-US" sz="2000" dirty="0" smtClean="0">
                <a:solidFill>
                  <a:schemeClr val="bg1">
                    <a:lumMod val="50000"/>
                  </a:schemeClr>
                </a:solidFill>
              </a:rPr>
              <a:t> </a:t>
            </a:r>
            <a:r>
              <a:rPr lang="en-US" sz="2000" dirty="0" smtClean="0">
                <a:solidFill>
                  <a:schemeClr val="bg1">
                    <a:lumMod val="50000"/>
                  </a:schemeClr>
                </a:solidFill>
                <a:sym typeface="Wingdings" pitchFamily="2" charset="2"/>
              </a:rPr>
              <a:t> </a:t>
            </a:r>
            <a:r>
              <a:rPr lang="vi-VN" sz="2400" dirty="0" smtClean="0"/>
              <a:t>Incorrect</a:t>
            </a:r>
            <a:endParaRPr lang="en-US" sz="2000" dirty="0" smtClean="0">
              <a:solidFill>
                <a:schemeClr val="bg1">
                  <a:lumMod val="50000"/>
                </a:schemeClr>
              </a:solidFill>
            </a:endParaRPr>
          </a:p>
          <a:p>
            <a:pPr marL="342900" indent="-342900">
              <a:buFont typeface="Wingdings" pitchFamily="2" charset="2"/>
              <a:buChar char="ü"/>
            </a:pPr>
            <a:r>
              <a:rPr lang="en-US" sz="2000" dirty="0" smtClean="0">
                <a:solidFill>
                  <a:schemeClr val="bg1">
                    <a:lumMod val="50000"/>
                  </a:schemeClr>
                </a:solidFill>
              </a:rPr>
              <a:t>The </a:t>
            </a:r>
            <a:r>
              <a:rPr lang="en-US" sz="2000" dirty="0">
                <a:solidFill>
                  <a:schemeClr val="bg1">
                    <a:lumMod val="50000"/>
                  </a:schemeClr>
                </a:solidFill>
              </a:rPr>
              <a:t>first view:  Using Websites reference as their design to speed things up and clear any misunderstandings: it’s wrong.</a:t>
            </a:r>
          </a:p>
          <a:p>
            <a:pPr marL="342900" indent="-342900">
              <a:buFont typeface="Wingdings" pitchFamily="2" charset="2"/>
              <a:buChar char="ü"/>
            </a:pPr>
            <a:r>
              <a:rPr lang="en-US" sz="2000" dirty="0">
                <a:solidFill>
                  <a:schemeClr val="bg1">
                    <a:lumMod val="50000"/>
                  </a:schemeClr>
                </a:solidFill>
              </a:rPr>
              <a:t>The second view: If they use that for reference to get ideal and reduce time: it is true.  </a:t>
            </a:r>
            <a:r>
              <a:rPr lang="en-US" sz="2000" dirty="0" smtClean="0">
                <a:solidFill>
                  <a:schemeClr val="bg1">
                    <a:lumMod val="50000"/>
                  </a:schemeClr>
                </a:solidFill>
              </a:rPr>
              <a:t>(</a:t>
            </a:r>
            <a:r>
              <a:rPr lang="en-US" sz="2000" dirty="0">
                <a:solidFill>
                  <a:schemeClr val="bg1">
                    <a:lumMod val="50000"/>
                  </a:schemeClr>
                </a:solidFill>
              </a:rPr>
              <a:t>SRE: prototype).</a:t>
            </a:r>
          </a:p>
          <a:p>
            <a:r>
              <a:rPr lang="en-US" sz="2000" dirty="0" smtClean="0">
                <a:solidFill>
                  <a:schemeClr val="bg1">
                    <a:lumMod val="50000"/>
                  </a:schemeClr>
                </a:solidFill>
                <a:sym typeface="Wingdings" pitchFamily="2" charset="2"/>
              </a:rPr>
              <a:t> </a:t>
            </a:r>
            <a:endParaRPr lang="en-US" sz="2000" dirty="0" smtClean="0">
              <a:solidFill>
                <a:schemeClr val="bg1">
                  <a:lumMod val="50000"/>
                </a:schemeClr>
              </a:solidFill>
            </a:endParaRPr>
          </a:p>
          <a:p>
            <a:endParaRPr lang="en-US" sz="2000" dirty="0" smtClean="0">
              <a:solidFill>
                <a:schemeClr val="bg1">
                  <a:lumMod val="50000"/>
                </a:schemeClr>
              </a:solidFill>
            </a:endParaRPr>
          </a:p>
          <a:p>
            <a:endParaRPr lang="en-US" sz="2000" dirty="0">
              <a:solidFill>
                <a:schemeClr val="bg1">
                  <a:lumMod val="50000"/>
                </a:schemeClr>
              </a:solidFill>
            </a:endParaRPr>
          </a:p>
        </p:txBody>
      </p:sp>
      <p:sp>
        <p:nvSpPr>
          <p:cNvPr id="5" name="Title 4"/>
          <p:cNvSpPr>
            <a:spLocks noGrp="1"/>
          </p:cNvSpPr>
          <p:nvPr>
            <p:ph type="title"/>
          </p:nvPr>
        </p:nvSpPr>
        <p:spPr>
          <a:xfrm>
            <a:off x="519116" y="228614"/>
            <a:ext cx="11289256" cy="747897"/>
          </a:xfrm>
        </p:spPr>
        <p:txBody>
          <a:bodyPr/>
          <a:lstStyle/>
          <a:p>
            <a:r>
              <a:rPr lang="en-US" sz="4000" dirty="0" smtClean="0"/>
              <a:t>What did people do correctly and Recommendation</a:t>
            </a:r>
            <a:endParaRPr lang="en-US" sz="4000" dirty="0"/>
          </a:p>
        </p:txBody>
      </p:sp>
    </p:spTree>
    <p:extLst>
      <p:ext uri="{BB962C8B-B14F-4D97-AF65-F5344CB8AC3E}">
        <p14:creationId xmlns:p14="http://schemas.microsoft.com/office/powerpoint/2010/main" val="3880005997"/>
      </p:ext>
    </p:extLst>
  </p:cSld>
  <p:clrMapOvr>
    <a:masterClrMapping/>
  </p:clrMapOvr>
  <p:transition advClick="0">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425669" y="1072056"/>
            <a:ext cx="11429999" cy="5403050"/>
          </a:xfrm>
        </p:spPr>
        <p:txBody>
          <a:bodyPr/>
          <a:lstStyle/>
          <a:p>
            <a:r>
              <a:rPr lang="en-US" sz="2000" dirty="0" smtClean="0">
                <a:solidFill>
                  <a:schemeClr val="bg1">
                    <a:lumMod val="50000"/>
                  </a:schemeClr>
                </a:solidFill>
              </a:rPr>
              <a:t>10. </a:t>
            </a:r>
            <a:r>
              <a:rPr lang="vi-VN" sz="2000" dirty="0">
                <a:solidFill>
                  <a:schemeClr val="bg1">
                    <a:lumMod val="50000"/>
                  </a:schemeClr>
                </a:solidFill>
              </a:rPr>
              <a:t>Sergey </a:t>
            </a:r>
            <a:r>
              <a:rPr lang="vi-VN" sz="2000" dirty="0" smtClean="0">
                <a:solidFill>
                  <a:schemeClr val="bg1">
                    <a:lumMod val="50000"/>
                  </a:schemeClr>
                </a:solidFill>
              </a:rPr>
              <a:t>had  </a:t>
            </a:r>
            <a:r>
              <a:rPr lang="vi-VN" sz="2000" dirty="0">
                <a:solidFill>
                  <a:schemeClr val="bg1">
                    <a:lumMod val="50000"/>
                  </a:schemeClr>
                </a:solidFill>
              </a:rPr>
              <a:t>decided  to  use  Microsoft  SQL  Server while the requirement was to use an open source MySQL implementation</a:t>
            </a:r>
            <a:r>
              <a:rPr lang="vi-VN" sz="2000" dirty="0" smtClean="0">
                <a:solidFill>
                  <a:schemeClr val="bg1">
                    <a:lumMod val="50000"/>
                  </a:schemeClr>
                </a:solidFill>
              </a:rPr>
              <a:t>.</a:t>
            </a:r>
            <a:r>
              <a:rPr lang="en-US" sz="2000" dirty="0" smtClean="0">
                <a:solidFill>
                  <a:schemeClr val="bg1">
                    <a:lumMod val="50000"/>
                  </a:schemeClr>
                </a:solidFill>
                <a:sym typeface="Wingdings" pitchFamily="2" charset="2"/>
              </a:rPr>
              <a:t> </a:t>
            </a:r>
            <a:r>
              <a:rPr lang="vi-VN" sz="2400" dirty="0" smtClean="0"/>
              <a:t>Incorrect</a:t>
            </a:r>
            <a:endParaRPr lang="en-US" sz="2400" dirty="0" smtClean="0"/>
          </a:p>
          <a:p>
            <a:pPr marL="342900" indent="-342900">
              <a:buFont typeface="Wingdings" pitchFamily="2" charset="2"/>
              <a:buChar char="ü"/>
            </a:pPr>
            <a:r>
              <a:rPr lang="vi-VN" sz="2000" dirty="0">
                <a:solidFill>
                  <a:schemeClr val="bg1">
                    <a:lumMod val="50000"/>
                  </a:schemeClr>
                </a:solidFill>
              </a:rPr>
              <a:t>You must develop a management plan to control project in resource which you </a:t>
            </a:r>
            <a:r>
              <a:rPr lang="vi-VN" sz="2000" dirty="0" smtClean="0">
                <a:solidFill>
                  <a:schemeClr val="bg1">
                    <a:lumMod val="50000"/>
                  </a:schemeClr>
                </a:solidFill>
              </a:rPr>
              <a:t>have.</a:t>
            </a:r>
            <a:r>
              <a:rPr lang="en-US" sz="2000" dirty="0">
                <a:solidFill>
                  <a:schemeClr val="bg1">
                    <a:lumMod val="50000"/>
                  </a:schemeClr>
                </a:solidFill>
              </a:rPr>
              <a:t> </a:t>
            </a:r>
            <a:r>
              <a:rPr lang="vi-VN" sz="2000" dirty="0" smtClean="0">
                <a:solidFill>
                  <a:schemeClr val="bg1">
                    <a:lumMod val="50000"/>
                  </a:schemeClr>
                </a:solidFill>
              </a:rPr>
              <a:t>Specially</a:t>
            </a:r>
            <a:r>
              <a:rPr lang="vi-VN" sz="2000" dirty="0">
                <a:solidFill>
                  <a:schemeClr val="bg1">
                    <a:lumMod val="50000"/>
                  </a:schemeClr>
                </a:solidFill>
              </a:rPr>
              <a:t>, you must have Change management plan which is response when have </a:t>
            </a:r>
            <a:r>
              <a:rPr lang="vi-VN" sz="2000" dirty="0" smtClean="0">
                <a:solidFill>
                  <a:schemeClr val="bg1">
                    <a:lumMod val="50000"/>
                  </a:schemeClr>
                </a:solidFill>
              </a:rPr>
              <a:t>change</a:t>
            </a:r>
            <a:endParaRPr lang="en-US" sz="2000" dirty="0" smtClean="0">
              <a:solidFill>
                <a:schemeClr val="bg1">
                  <a:lumMod val="50000"/>
                </a:schemeClr>
              </a:solidFill>
            </a:endParaRPr>
          </a:p>
          <a:p>
            <a:r>
              <a:rPr lang="vi-VN" sz="2000" dirty="0" smtClean="0"/>
              <a:t>.</a:t>
            </a:r>
            <a:r>
              <a:rPr lang="en-US" sz="2000" dirty="0" smtClean="0">
                <a:solidFill>
                  <a:schemeClr val="bg1">
                    <a:lumMod val="50000"/>
                  </a:schemeClr>
                </a:solidFill>
              </a:rPr>
              <a:t>11. </a:t>
            </a:r>
            <a:r>
              <a:rPr lang="vi-VN" sz="2000" dirty="0">
                <a:solidFill>
                  <a:schemeClr val="bg1">
                    <a:lumMod val="50000"/>
                  </a:schemeClr>
                </a:solidFill>
              </a:rPr>
              <a:t>Didn’t want to spend too much time collecting requirements. There wasn’t enough time in the plan anyway for </a:t>
            </a:r>
            <a:r>
              <a:rPr lang="vi-VN" sz="2000" dirty="0" smtClean="0">
                <a:solidFill>
                  <a:schemeClr val="bg1">
                    <a:lumMod val="50000"/>
                  </a:schemeClr>
                </a:solidFill>
              </a:rPr>
              <a:t>it.</a:t>
            </a:r>
            <a:r>
              <a:rPr lang="en-US" sz="2000" dirty="0">
                <a:solidFill>
                  <a:schemeClr val="bg1">
                    <a:lumMod val="50000"/>
                  </a:schemeClr>
                </a:solidFill>
              </a:rPr>
              <a:t> </a:t>
            </a:r>
            <a:r>
              <a:rPr lang="vi-VN" sz="2000" dirty="0" smtClean="0">
                <a:solidFill>
                  <a:schemeClr val="bg1">
                    <a:lumMod val="50000"/>
                  </a:schemeClr>
                </a:solidFill>
              </a:rPr>
              <a:t>Get </a:t>
            </a:r>
            <a:r>
              <a:rPr lang="vi-VN" sz="2000" dirty="0">
                <a:solidFill>
                  <a:schemeClr val="bg1">
                    <a:lumMod val="50000"/>
                  </a:schemeClr>
                </a:solidFill>
              </a:rPr>
              <a:t>into design fast so that using most of our hours for coding rather than talking.</a:t>
            </a:r>
            <a:r>
              <a:rPr lang="vi-VN" sz="2000" dirty="0" smtClean="0">
                <a:solidFill>
                  <a:schemeClr val="bg1">
                    <a:lumMod val="50000"/>
                  </a:schemeClr>
                </a:solidFill>
              </a:rPr>
              <a:t>..</a:t>
            </a:r>
            <a:r>
              <a:rPr lang="en-US" sz="2000" dirty="0" smtClean="0">
                <a:solidFill>
                  <a:schemeClr val="bg1">
                    <a:lumMod val="50000"/>
                  </a:schemeClr>
                </a:solidFill>
              </a:rPr>
              <a:t> </a:t>
            </a:r>
            <a:r>
              <a:rPr lang="en-US" sz="2000" dirty="0" smtClean="0">
                <a:solidFill>
                  <a:schemeClr val="bg1">
                    <a:lumMod val="50000"/>
                  </a:schemeClr>
                </a:solidFill>
                <a:sym typeface="Wingdings" pitchFamily="2" charset="2"/>
              </a:rPr>
              <a:t>    </a:t>
            </a:r>
            <a:r>
              <a:rPr lang="vi-VN" sz="2400" dirty="0" smtClean="0"/>
              <a:t>Incorrect</a:t>
            </a:r>
            <a:r>
              <a:rPr lang="en-US" sz="2400" dirty="0" smtClean="0"/>
              <a:t> </a:t>
            </a:r>
          </a:p>
          <a:p>
            <a:pPr marL="342900" indent="-342900">
              <a:buFont typeface="Wingdings" pitchFamily="2" charset="2"/>
              <a:buChar char="ü"/>
            </a:pPr>
            <a:r>
              <a:rPr lang="en-US" sz="2000" dirty="0" smtClean="0">
                <a:solidFill>
                  <a:schemeClr val="bg1">
                    <a:lumMod val="50000"/>
                  </a:schemeClr>
                </a:solidFill>
                <a:sym typeface="Wingdings" pitchFamily="2" charset="2"/>
              </a:rPr>
              <a:t> </a:t>
            </a:r>
            <a:r>
              <a:rPr lang="vi-VN" sz="2000" dirty="0">
                <a:solidFill>
                  <a:schemeClr val="bg1">
                    <a:lumMod val="50000"/>
                  </a:schemeClr>
                </a:solidFill>
              </a:rPr>
              <a:t>You can negotiate with customer to be confirmed resource to do.</a:t>
            </a:r>
            <a:r>
              <a:rPr lang="vi-VN" sz="2000" dirty="0" smtClean="0">
                <a:solidFill>
                  <a:schemeClr val="bg1">
                    <a:lumMod val="50000"/>
                  </a:schemeClr>
                </a:solidFill>
              </a:rPr>
              <a:t>. </a:t>
            </a:r>
            <a:endParaRPr lang="en-US" sz="2000" dirty="0">
              <a:solidFill>
                <a:schemeClr val="bg1">
                  <a:lumMod val="50000"/>
                </a:schemeClr>
              </a:solidFill>
            </a:endParaRPr>
          </a:p>
          <a:p>
            <a:r>
              <a:rPr lang="en-US" sz="2000" dirty="0" smtClean="0">
                <a:solidFill>
                  <a:schemeClr val="bg1">
                    <a:lumMod val="50000"/>
                  </a:schemeClr>
                </a:solidFill>
                <a:sym typeface="Wingdings" pitchFamily="2" charset="2"/>
              </a:rPr>
              <a:t>12. </a:t>
            </a:r>
            <a:r>
              <a:rPr lang="vi-VN" sz="2000" dirty="0">
                <a:solidFill>
                  <a:schemeClr val="bg1">
                    <a:lumMod val="50000"/>
                  </a:schemeClr>
                </a:solidFill>
              </a:rPr>
              <a:t>Communication by mail in project</a:t>
            </a:r>
            <a:r>
              <a:rPr lang="vi-VN" sz="2000" dirty="0"/>
              <a:t>.</a:t>
            </a:r>
            <a:r>
              <a:rPr lang="vi-VN" sz="2000" dirty="0" smtClean="0">
                <a:solidFill>
                  <a:schemeClr val="bg1">
                    <a:lumMod val="50000"/>
                  </a:schemeClr>
                </a:solidFill>
              </a:rPr>
              <a:t>.</a:t>
            </a:r>
            <a:r>
              <a:rPr lang="en-US" sz="2000" dirty="0" smtClean="0">
                <a:solidFill>
                  <a:schemeClr val="bg1">
                    <a:lumMod val="50000"/>
                  </a:schemeClr>
                </a:solidFill>
              </a:rPr>
              <a:t> </a:t>
            </a:r>
            <a:r>
              <a:rPr lang="en-US" sz="2000" dirty="0" smtClean="0">
                <a:solidFill>
                  <a:schemeClr val="bg1">
                    <a:lumMod val="50000"/>
                  </a:schemeClr>
                </a:solidFill>
                <a:sym typeface="Wingdings" pitchFamily="2" charset="2"/>
              </a:rPr>
              <a:t> </a:t>
            </a:r>
            <a:r>
              <a:rPr lang="vi-VN" sz="2400" dirty="0" smtClean="0"/>
              <a:t>Incorrect</a:t>
            </a:r>
            <a:endParaRPr lang="en-US" sz="2400" dirty="0" smtClean="0"/>
          </a:p>
          <a:p>
            <a:pPr marL="342900" indent="-342900">
              <a:buFont typeface="Wingdings" pitchFamily="2" charset="2"/>
              <a:buChar char="ü"/>
            </a:pPr>
            <a:r>
              <a:rPr lang="vi-VN" sz="2000" dirty="0">
                <a:solidFill>
                  <a:schemeClr val="bg1">
                    <a:lumMod val="50000"/>
                  </a:schemeClr>
                </a:solidFill>
              </a:rPr>
              <a:t>Change how to communicate with other to not lost information. Before change something, you must notify and wait for to be confirm form customer</a:t>
            </a:r>
            <a:endParaRPr lang="en-US" sz="2000" dirty="0">
              <a:solidFill>
                <a:schemeClr val="bg1">
                  <a:lumMod val="50000"/>
                </a:schemeClr>
              </a:solidFill>
            </a:endParaRPr>
          </a:p>
          <a:p>
            <a:r>
              <a:rPr lang="en-US" sz="2000" dirty="0" smtClean="0">
                <a:solidFill>
                  <a:schemeClr val="bg1">
                    <a:lumMod val="50000"/>
                  </a:schemeClr>
                </a:solidFill>
                <a:sym typeface="Wingdings" pitchFamily="2" charset="2"/>
              </a:rPr>
              <a:t> </a:t>
            </a:r>
            <a:endParaRPr lang="en-US" sz="2000" dirty="0" smtClean="0">
              <a:solidFill>
                <a:schemeClr val="bg1">
                  <a:lumMod val="50000"/>
                </a:schemeClr>
              </a:solidFill>
            </a:endParaRPr>
          </a:p>
          <a:p>
            <a:endParaRPr lang="en-US" sz="2000" dirty="0" smtClean="0">
              <a:solidFill>
                <a:schemeClr val="bg1">
                  <a:lumMod val="50000"/>
                </a:schemeClr>
              </a:solidFill>
            </a:endParaRPr>
          </a:p>
          <a:p>
            <a:endParaRPr lang="en-US" sz="2000" dirty="0">
              <a:solidFill>
                <a:schemeClr val="bg1">
                  <a:lumMod val="50000"/>
                </a:schemeClr>
              </a:solidFill>
            </a:endParaRPr>
          </a:p>
        </p:txBody>
      </p:sp>
      <p:sp>
        <p:nvSpPr>
          <p:cNvPr id="5" name="Title 4"/>
          <p:cNvSpPr>
            <a:spLocks noGrp="1"/>
          </p:cNvSpPr>
          <p:nvPr>
            <p:ph type="title"/>
          </p:nvPr>
        </p:nvSpPr>
        <p:spPr>
          <a:xfrm>
            <a:off x="519116" y="228614"/>
            <a:ext cx="11289256" cy="747897"/>
          </a:xfrm>
        </p:spPr>
        <p:txBody>
          <a:bodyPr/>
          <a:lstStyle/>
          <a:p>
            <a:r>
              <a:rPr lang="en-US" sz="4000" dirty="0" smtClean="0"/>
              <a:t>What did people do correctly and Recommendation</a:t>
            </a:r>
            <a:endParaRPr lang="en-US" sz="4000" dirty="0"/>
          </a:p>
        </p:txBody>
      </p:sp>
    </p:spTree>
    <p:extLst>
      <p:ext uri="{BB962C8B-B14F-4D97-AF65-F5344CB8AC3E}">
        <p14:creationId xmlns:p14="http://schemas.microsoft.com/office/powerpoint/2010/main" val="928101291"/>
      </p:ext>
    </p:extLst>
  </p:cSld>
  <p:clrMapOvr>
    <a:masterClrMapping/>
  </p:clrMapOvr>
  <p:transition advClick="0">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Quality</a:t>
            </a:r>
            <a:endParaRPr lang="en-US" dirty="0"/>
          </a:p>
        </p:txBody>
      </p:sp>
      <p:sp>
        <p:nvSpPr>
          <p:cNvPr id="3" name="Subtitle 2"/>
          <p:cNvSpPr>
            <a:spLocks noGrp="1"/>
          </p:cNvSpPr>
          <p:nvPr>
            <p:ph type="subTitle" idx="1"/>
          </p:nvPr>
        </p:nvSpPr>
        <p:spPr/>
        <p:txBody>
          <a:bodyPr/>
          <a:lstStyle/>
          <a:p>
            <a:r>
              <a:rPr lang="en-US" dirty="0" smtClean="0"/>
              <a:t>Huynh </a:t>
            </a:r>
            <a:r>
              <a:rPr lang="en-US" dirty="0" err="1" smtClean="0"/>
              <a:t>Trong</a:t>
            </a:r>
            <a:r>
              <a:rPr lang="en-US" dirty="0" smtClean="0"/>
              <a:t> </a:t>
            </a:r>
            <a:r>
              <a:rPr lang="en-US" dirty="0" err="1" smtClean="0"/>
              <a:t>Khang</a:t>
            </a:r>
            <a:endParaRPr lang="en-US" dirty="0"/>
          </a:p>
        </p:txBody>
      </p:sp>
      <p:sp>
        <p:nvSpPr>
          <p:cNvPr id="4" name="Title 3"/>
          <p:cNvSpPr>
            <a:spLocks noGrp="1"/>
          </p:cNvSpPr>
          <p:nvPr>
            <p:ph type="ctrTitle"/>
          </p:nvPr>
        </p:nvSpPr>
        <p:spPr/>
        <p:txBody>
          <a:bodyPr/>
          <a:lstStyle/>
          <a:p>
            <a:r>
              <a:rPr lang="en-US" dirty="0" smtClean="0"/>
              <a:t>Yes or No</a:t>
            </a:r>
            <a:endParaRPr lang="en-US" dirty="0"/>
          </a:p>
        </p:txBody>
      </p:sp>
    </p:spTree>
    <p:extLst>
      <p:ext uri="{BB962C8B-B14F-4D97-AF65-F5344CB8AC3E}">
        <p14:creationId xmlns:p14="http://schemas.microsoft.com/office/powerpoint/2010/main" val="3042612854"/>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519113" y="228600"/>
            <a:ext cx="11149013" cy="609398"/>
          </a:xfrm>
          <a:prstGeom prst="rect">
            <a:avLst/>
          </a:prstGeom>
        </p:spPr>
        <p:txBody>
          <a:bodyPr/>
          <a:lstStyle>
            <a:lvl1pPr algn="l" defTabSz="913022" rtl="0" eaLnBrk="1" latinLnBrk="0" hangingPunct="1">
              <a:lnSpc>
                <a:spcPct val="90000"/>
              </a:lnSpc>
              <a:spcBef>
                <a:spcPct val="0"/>
              </a:spcBef>
              <a:buNone/>
              <a:defRPr lang="en-US" sz="55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en-US" dirty="0" smtClean="0"/>
              <a:t>Quality Characteristic</a:t>
            </a:r>
            <a:endParaRPr lang="en-US" dirty="0"/>
          </a:p>
        </p:txBody>
      </p:sp>
      <p:grpSp>
        <p:nvGrpSpPr>
          <p:cNvPr id="6" name="Group 5"/>
          <p:cNvGrpSpPr/>
          <p:nvPr/>
        </p:nvGrpSpPr>
        <p:grpSpPr>
          <a:xfrm>
            <a:off x="8593064" y="1128156"/>
            <a:ext cx="2926080" cy="2240280"/>
            <a:chOff x="8593060" y="1128156"/>
            <a:chExt cx="2926080" cy="2240280"/>
          </a:xfrm>
        </p:grpSpPr>
        <p:sp>
          <p:nvSpPr>
            <p:cNvPr id="7" name="Rectangle 6"/>
            <p:cNvSpPr/>
            <p:nvPr/>
          </p:nvSpPr>
          <p:spPr bwMode="auto">
            <a:xfrm>
              <a:off x="8593060" y="1128156"/>
              <a:ext cx="2926080" cy="224028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defTabSz="914099" fontAlgn="base">
                <a:spcBef>
                  <a:spcPct val="0"/>
                </a:spcBef>
                <a:spcAft>
                  <a:spcPct val="0"/>
                </a:spcAft>
              </a:pPr>
              <a:endParaRPr lang="en-US" sz="2400" kern="0" spc="-110" dirty="0">
                <a:solidFill>
                  <a:srgbClr val="FFFFFF"/>
                </a:solidFill>
              </a:endParaRPr>
            </a:p>
          </p:txBody>
        </p:sp>
        <p:pic>
          <p:nvPicPr>
            <p:cNvPr id="8" name="Picture 4" descr="\\MAGNUM\Projects\Microsoft\Cloud Power FY12\Design\Icons\PNGs\IT_guy.png"/>
            <p:cNvPicPr>
              <a:picLocks noChangeAspect="1" noChangeArrowheads="1"/>
            </p:cNvPicPr>
            <p:nvPr/>
          </p:nvPicPr>
          <p:blipFill>
            <a:blip r:embed="rId2" cstate="print">
              <a:lum bright="100000"/>
            </a:blip>
            <a:srcRect/>
            <a:stretch>
              <a:fillRect/>
            </a:stretch>
          </p:blipFill>
          <p:spPr bwMode="auto">
            <a:xfrm>
              <a:off x="9213712" y="1406127"/>
              <a:ext cx="1684777" cy="1684337"/>
            </a:xfrm>
            <a:prstGeom prst="rect">
              <a:avLst/>
            </a:prstGeom>
            <a:noFill/>
          </p:spPr>
        </p:pic>
      </p:grpSp>
      <p:sp>
        <p:nvSpPr>
          <p:cNvPr id="24" name="Rectangle 23"/>
          <p:cNvSpPr/>
          <p:nvPr/>
        </p:nvSpPr>
        <p:spPr bwMode="auto">
          <a:xfrm>
            <a:off x="580607" y="1128165"/>
            <a:ext cx="4680368" cy="458387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marL="136959" lvl="1" defTabSz="913022" fontAlgn="base">
              <a:lnSpc>
                <a:spcPct val="90000"/>
              </a:lnSpc>
              <a:spcBef>
                <a:spcPts val="1200"/>
              </a:spcBef>
              <a:buClr>
                <a:srgbClr val="FFFFFF"/>
              </a:buClr>
              <a:buSzPct val="130000"/>
              <a:defRPr/>
            </a:pPr>
            <a:r>
              <a:rPr lang="en-US" sz="2400" dirty="0" smtClean="0">
                <a:gradFill>
                  <a:gsLst>
                    <a:gs pos="1250">
                      <a:srgbClr val="FFFFFF"/>
                    </a:gs>
                    <a:gs pos="100000">
                      <a:srgbClr val="FFFFFF"/>
                    </a:gs>
                  </a:gsLst>
                  <a:lin ang="5400000" scaled="0"/>
                </a:gradFill>
                <a:latin typeface="Segoe UI Light"/>
              </a:rPr>
              <a:t>Process</a:t>
            </a:r>
          </a:p>
          <a:p>
            <a:pPr marL="136959" lvl="1" defTabSz="913022" fontAlgn="base">
              <a:lnSpc>
                <a:spcPct val="90000"/>
              </a:lnSpc>
              <a:spcBef>
                <a:spcPts val="1200"/>
              </a:spcBef>
              <a:buClr>
                <a:srgbClr val="FFFFFF"/>
              </a:buClr>
              <a:buSzPct val="130000"/>
              <a:defRPr/>
            </a:pPr>
            <a:endParaRPr lang="en-US" sz="2400" dirty="0" smtClean="0">
              <a:gradFill>
                <a:gsLst>
                  <a:gs pos="1250">
                    <a:srgbClr val="FFFFFF"/>
                  </a:gs>
                  <a:gs pos="100000">
                    <a:srgbClr val="FFFFFF"/>
                  </a:gs>
                </a:gsLst>
                <a:lin ang="5400000" scaled="0"/>
              </a:gradFill>
              <a:latin typeface="Segoe UI Light"/>
            </a:endParaRPr>
          </a:p>
          <a:p>
            <a:pPr marL="136959" lvl="1" defTabSz="913022" fontAlgn="base">
              <a:lnSpc>
                <a:spcPct val="90000"/>
              </a:lnSpc>
              <a:spcBef>
                <a:spcPts val="1200"/>
              </a:spcBef>
              <a:buClr>
                <a:srgbClr val="FFFFFF"/>
              </a:buClr>
              <a:buSzPct val="130000"/>
              <a:defRPr/>
            </a:pPr>
            <a:r>
              <a:rPr lang="en-US" sz="2400" dirty="0" smtClean="0">
                <a:gradFill>
                  <a:gsLst>
                    <a:gs pos="1250">
                      <a:srgbClr val="FFFFFF"/>
                    </a:gs>
                    <a:gs pos="100000">
                      <a:srgbClr val="FFFFFF"/>
                    </a:gs>
                  </a:gsLst>
                  <a:lin ang="5400000" scaled="0"/>
                </a:gradFill>
                <a:latin typeface="Segoe UI Light"/>
              </a:rPr>
              <a:t>People</a:t>
            </a:r>
          </a:p>
          <a:p>
            <a:pPr marL="136959" lvl="1" defTabSz="913022" fontAlgn="base">
              <a:lnSpc>
                <a:spcPct val="90000"/>
              </a:lnSpc>
              <a:spcBef>
                <a:spcPts val="1200"/>
              </a:spcBef>
              <a:buClr>
                <a:srgbClr val="FFFFFF"/>
              </a:buClr>
              <a:buSzPct val="130000"/>
              <a:defRPr/>
            </a:pPr>
            <a:endParaRPr lang="en-US" sz="2400" dirty="0">
              <a:gradFill>
                <a:gsLst>
                  <a:gs pos="1250">
                    <a:srgbClr val="FFFFFF"/>
                  </a:gs>
                  <a:gs pos="100000">
                    <a:srgbClr val="FFFFFF"/>
                  </a:gs>
                </a:gsLst>
                <a:lin ang="5400000" scaled="0"/>
              </a:gradFill>
              <a:latin typeface="Segoe UI Light"/>
            </a:endParaRPr>
          </a:p>
          <a:p>
            <a:pPr marL="136959" lvl="1" defTabSz="913022" fontAlgn="base">
              <a:lnSpc>
                <a:spcPct val="90000"/>
              </a:lnSpc>
              <a:spcBef>
                <a:spcPts val="1200"/>
              </a:spcBef>
              <a:buClr>
                <a:srgbClr val="FFFFFF"/>
              </a:buClr>
              <a:buSzPct val="130000"/>
              <a:defRPr/>
            </a:pPr>
            <a:r>
              <a:rPr lang="en-US" sz="2400" dirty="0" smtClean="0">
                <a:gradFill>
                  <a:gsLst>
                    <a:gs pos="1250">
                      <a:srgbClr val="FFFFFF"/>
                    </a:gs>
                    <a:gs pos="100000">
                      <a:srgbClr val="FFFFFF"/>
                    </a:gs>
                  </a:gsLst>
                  <a:lin ang="5400000" scaled="0"/>
                </a:gradFill>
                <a:latin typeface="Segoe UI Light"/>
              </a:rPr>
              <a:t>Technologies</a:t>
            </a:r>
          </a:p>
          <a:p>
            <a:pPr marL="136959" lvl="1" defTabSz="913022" fontAlgn="base">
              <a:lnSpc>
                <a:spcPct val="90000"/>
              </a:lnSpc>
              <a:spcBef>
                <a:spcPts val="1200"/>
              </a:spcBef>
              <a:buClr>
                <a:srgbClr val="FFFFFF"/>
              </a:buClr>
              <a:buSzPct val="130000"/>
              <a:defRPr/>
            </a:pPr>
            <a:endParaRPr lang="en-US" sz="2400" dirty="0">
              <a:gradFill>
                <a:gsLst>
                  <a:gs pos="1250">
                    <a:srgbClr val="FFFFFF"/>
                  </a:gs>
                  <a:gs pos="100000">
                    <a:srgbClr val="FFFFFF"/>
                  </a:gs>
                </a:gsLst>
                <a:lin ang="5400000" scaled="0"/>
              </a:gradFill>
              <a:latin typeface="Segoe UI Light"/>
            </a:endParaRPr>
          </a:p>
          <a:p>
            <a:pPr marL="136959" lvl="1" defTabSz="913022" fontAlgn="base">
              <a:lnSpc>
                <a:spcPct val="90000"/>
              </a:lnSpc>
              <a:spcBef>
                <a:spcPts val="1200"/>
              </a:spcBef>
              <a:buClr>
                <a:srgbClr val="FFFFFF"/>
              </a:buClr>
              <a:buSzPct val="130000"/>
              <a:defRPr/>
            </a:pPr>
            <a:r>
              <a:rPr lang="en-US" sz="2400" kern="0" dirty="0" smtClean="0">
                <a:solidFill>
                  <a:srgbClr val="FFFFFF"/>
                </a:solidFill>
                <a:latin typeface="Segoe UI Light"/>
              </a:rPr>
              <a:t>Schedule, budget</a:t>
            </a:r>
            <a:endParaRPr lang="en-US" sz="2400" dirty="0">
              <a:solidFill>
                <a:srgbClr val="FFFFFF"/>
              </a:solidFill>
              <a:latin typeface="Segoe UI Light"/>
            </a:endParaRPr>
          </a:p>
        </p:txBody>
      </p:sp>
      <p:grpSp>
        <p:nvGrpSpPr>
          <p:cNvPr id="29" name="Group 28"/>
          <p:cNvGrpSpPr/>
          <p:nvPr/>
        </p:nvGrpSpPr>
        <p:grpSpPr>
          <a:xfrm>
            <a:off x="5578454" y="1128156"/>
            <a:ext cx="2926080" cy="2240280"/>
            <a:chOff x="5578454" y="1128156"/>
            <a:chExt cx="2926080" cy="2240280"/>
          </a:xfrm>
        </p:grpSpPr>
        <p:sp>
          <p:nvSpPr>
            <p:cNvPr id="4" name="Rectangle 3"/>
            <p:cNvSpPr/>
            <p:nvPr/>
          </p:nvSpPr>
          <p:spPr bwMode="auto">
            <a:xfrm>
              <a:off x="5578454" y="1128156"/>
              <a:ext cx="2926080" cy="2240280"/>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defTabSz="914099" fontAlgn="base">
                <a:spcBef>
                  <a:spcPct val="0"/>
                </a:spcBef>
                <a:spcAft>
                  <a:spcPct val="0"/>
                </a:spcAft>
              </a:pPr>
              <a:endParaRPr lang="en-US" sz="2400" spc="-12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26" name="Picture 3" descr="W:\Open Engagements\Productivity\MS-Unified Communications\#1601 BizProd MOD Team Core Content Work\New Iconography\Words\Build_0605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1921" y="1451318"/>
              <a:ext cx="1639146" cy="163914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Group 29"/>
          <p:cNvGrpSpPr/>
          <p:nvPr/>
        </p:nvGrpSpPr>
        <p:grpSpPr>
          <a:xfrm>
            <a:off x="5576997" y="3473133"/>
            <a:ext cx="2926080" cy="2240280"/>
            <a:chOff x="5576997" y="3473133"/>
            <a:chExt cx="2926080" cy="2240280"/>
          </a:xfrm>
        </p:grpSpPr>
        <p:sp>
          <p:nvSpPr>
            <p:cNvPr id="10" name="Rectangle 9"/>
            <p:cNvSpPr/>
            <p:nvPr/>
          </p:nvSpPr>
          <p:spPr bwMode="auto">
            <a:xfrm>
              <a:off x="5576997" y="3473133"/>
              <a:ext cx="2926080" cy="224028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defTabSz="914099" fontAlgn="base">
                <a:spcBef>
                  <a:spcPct val="0"/>
                </a:spcBef>
                <a:spcAft>
                  <a:spcPct val="0"/>
                </a:spcAft>
              </a:pPr>
              <a:endParaRPr lang="en-US" sz="2400" kern="0" spc="-140" dirty="0">
                <a:solidFill>
                  <a:srgbClr val="FFFFFF"/>
                </a:solidFill>
              </a:endParaRPr>
            </a:p>
          </p:txBody>
        </p:sp>
        <p:pic>
          <p:nvPicPr>
            <p:cNvPr id="27" name="Picture 4" descr="W:\Open Engagements\Productivity\MS-Unified Communications\#1601 BizProd MOD Team Core Content Work\New Iconography\Words\Draft\061312_Word_Icons\Tools_061312_white-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28461" y="3880036"/>
              <a:ext cx="1426533" cy="142371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 name="Group 30"/>
          <p:cNvGrpSpPr/>
          <p:nvPr/>
        </p:nvGrpSpPr>
        <p:grpSpPr>
          <a:xfrm>
            <a:off x="8593064" y="3471751"/>
            <a:ext cx="2926080" cy="2240280"/>
            <a:chOff x="8593064" y="3471751"/>
            <a:chExt cx="2926080" cy="2240280"/>
          </a:xfrm>
        </p:grpSpPr>
        <p:sp>
          <p:nvSpPr>
            <p:cNvPr id="13" name="Rectangle 12"/>
            <p:cNvSpPr/>
            <p:nvPr/>
          </p:nvSpPr>
          <p:spPr bwMode="auto">
            <a:xfrm>
              <a:off x="8593064" y="3471751"/>
              <a:ext cx="2926080" cy="224028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defTabSz="914099" fontAlgn="base">
                <a:spcBef>
                  <a:spcPct val="0"/>
                </a:spcBef>
                <a:spcAft>
                  <a:spcPct val="0"/>
                </a:spcAft>
              </a:pPr>
              <a:endParaRPr lang="en-US" sz="2400" kern="0" spc="-130" dirty="0">
                <a:solidFill>
                  <a:srgbClr val="FFFFFF"/>
                </a:solidFill>
              </a:endParaRPr>
            </a:p>
          </p:txBody>
        </p:sp>
        <p:pic>
          <p:nvPicPr>
            <p:cNvPr id="28" name="Picture 5" descr="W:\Open Engagements\Productivity\MS-Unified Communications\#1601 BizProd MOD Team Core Content Work\New Iconography\Words\Draft\61512\workICONS061512_white-05.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078264" y="3680842"/>
              <a:ext cx="1955680" cy="182209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0084821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fade">
                                      <p:cBhvr>
                                        <p:cTn id="7" dur="500"/>
                                        <p:tgtEl>
                                          <p:spTgt spid="2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24">
                                            <p:txEl>
                                              <p:pRg st="2" end="2"/>
                                            </p:txEl>
                                          </p:spTgt>
                                        </p:tgtEl>
                                        <p:attrNameLst>
                                          <p:attrName>style.visibility</p:attrName>
                                        </p:attrNameLst>
                                      </p:cBhvr>
                                      <p:to>
                                        <p:strVal val="visible"/>
                                      </p:to>
                                    </p:set>
                                    <p:animEffect transition="in" filter="fade">
                                      <p:cBhvr>
                                        <p:cTn id="14" dur="500"/>
                                        <p:tgtEl>
                                          <p:spTgt spid="24">
                                            <p:txEl>
                                              <p:pRg st="2" end="2"/>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24">
                                            <p:txEl>
                                              <p:pRg st="4" end="4"/>
                                            </p:txEl>
                                          </p:spTgt>
                                        </p:tgtEl>
                                        <p:attrNameLst>
                                          <p:attrName>style.visibility</p:attrName>
                                        </p:attrNameLst>
                                      </p:cBhvr>
                                      <p:to>
                                        <p:strVal val="visible"/>
                                      </p:to>
                                    </p:set>
                                    <p:animEffect transition="in" filter="fade">
                                      <p:cBhvr>
                                        <p:cTn id="21" dur="500"/>
                                        <p:tgtEl>
                                          <p:spTgt spid="24">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500"/>
                                        <p:tgtEl>
                                          <p:spTgt spid="30"/>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24">
                                            <p:txEl>
                                              <p:pRg st="6" end="6"/>
                                            </p:txEl>
                                          </p:spTgt>
                                        </p:tgtEl>
                                        <p:attrNameLst>
                                          <p:attrName>style.visibility</p:attrName>
                                        </p:attrNameLst>
                                      </p:cBhvr>
                                      <p:to>
                                        <p:strVal val="visible"/>
                                      </p:to>
                                    </p:set>
                                    <p:animEffect transition="in" filter="fade">
                                      <p:cBhvr>
                                        <p:cTn id="28" dur="500"/>
                                        <p:tgtEl>
                                          <p:spTgt spid="24">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3600" spc="0" dirty="0"/>
              <a:t>In this project, Quality was a dominant characteristic but project team didn’t focus on </a:t>
            </a:r>
            <a:r>
              <a:rPr lang="vi-VN" sz="3600" spc="0" dirty="0" smtClean="0"/>
              <a:t>it</a:t>
            </a:r>
            <a:r>
              <a:rPr lang="en-US" sz="3600" spc="0" dirty="0" smtClean="0"/>
              <a:t>!</a:t>
            </a:r>
            <a:r>
              <a:rPr lang="vi-VN" sz="3600" spc="0" dirty="0" smtClean="0"/>
              <a:t> </a:t>
            </a:r>
            <a:endParaRPr lang="en-US" sz="3600" spc="0" dirty="0"/>
          </a:p>
        </p:txBody>
      </p:sp>
    </p:spTree>
    <p:extLst>
      <p:ext uri="{BB962C8B-B14F-4D97-AF65-F5344CB8AC3E}">
        <p14:creationId xmlns:p14="http://schemas.microsoft.com/office/powerpoint/2010/main" val="3232400342"/>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sz="quarter" idx="4"/>
          </p:nvPr>
        </p:nvSpPr>
        <p:spPr>
          <a:xfrm>
            <a:off x="4696140" y="924039"/>
            <a:ext cx="5484741" cy="3866501"/>
          </a:xfrm>
        </p:spPr>
        <p:txBody>
          <a:bodyPr/>
          <a:lstStyle/>
          <a:p>
            <a:pPr>
              <a:spcBef>
                <a:spcPts val="1200"/>
              </a:spcBef>
            </a:pPr>
            <a:r>
              <a:rPr lang="en-US" b="1" dirty="0" smtClean="0"/>
              <a:t>Quote</a:t>
            </a:r>
            <a:r>
              <a:rPr lang="en-US" dirty="0" smtClean="0"/>
              <a:t>: </a:t>
            </a:r>
            <a:r>
              <a:rPr lang="vi-VN" dirty="0" smtClean="0"/>
              <a:t>Fisher </a:t>
            </a:r>
            <a:r>
              <a:rPr lang="vi-VN" dirty="0"/>
              <a:t>asked for bids from LogicArt, a New York-based company with Russian operations; Wisto Technologies, a large India-based company headquartered in Oakbrook, Illinois; Grapple Effects, a Cleveland-based company; and DesignIT solutions located in San Jose, California. Even though formal criteria for deciding among them were not explicitly defined, a simple analysis including cost, references or reputation, location, and experience convinced Fisher to go with Russoft Technologies Corporation, a decision that confirmed his initial “gut feeling</a:t>
            </a:r>
            <a:r>
              <a:rPr lang="vi-VN" dirty="0" smtClean="0"/>
              <a:t>.”</a:t>
            </a:r>
            <a:endParaRPr lang="en-US" dirty="0" smtClean="0"/>
          </a:p>
          <a:p>
            <a:pPr>
              <a:spcBef>
                <a:spcPts val="1200"/>
              </a:spcBef>
            </a:pPr>
            <a:endParaRPr lang="en-US" dirty="0"/>
          </a:p>
        </p:txBody>
      </p:sp>
      <p:sp>
        <p:nvSpPr>
          <p:cNvPr id="33" name="TextBox 32"/>
          <p:cNvSpPr txBox="1"/>
          <p:nvPr/>
        </p:nvSpPr>
        <p:spPr>
          <a:xfrm>
            <a:off x="643934" y="1992567"/>
            <a:ext cx="3281679" cy="1658146"/>
          </a:xfrm>
          <a:prstGeom prst="rect">
            <a:avLst/>
          </a:prstGeom>
          <a:noFill/>
        </p:spPr>
        <p:txBody>
          <a:bodyPr wrap="square" lIns="0" tIns="0" rIns="0" bIns="0" rtlCol="0">
            <a:spAutoFit/>
          </a:bodyPr>
          <a:lstStyle/>
          <a:p>
            <a:pPr defTabSz="912351">
              <a:lnSpc>
                <a:spcPct val="90000"/>
              </a:lnSpc>
              <a:spcBef>
                <a:spcPct val="20000"/>
              </a:spcBef>
              <a:buSzPct val="80000"/>
            </a:pPr>
            <a:r>
              <a:rPr lang="en-US" sz="3991" spc="-70" dirty="0" smtClean="0">
                <a:gradFill>
                  <a:gsLst>
                    <a:gs pos="100000">
                      <a:srgbClr val="FFFFFF"/>
                    </a:gs>
                    <a:gs pos="0">
                      <a:srgbClr val="FFFFFF"/>
                    </a:gs>
                  </a:gsLst>
                  <a:lin ang="5400000" scaled="0"/>
                </a:gradFill>
                <a:latin typeface="Segoe UI Light"/>
              </a:rPr>
              <a:t>Quality Characteristic in the project</a:t>
            </a:r>
            <a:endParaRPr lang="vi-VN" sz="3991" spc="-70" dirty="0">
              <a:gradFill>
                <a:gsLst>
                  <a:gs pos="100000">
                    <a:srgbClr val="FFFFFF"/>
                  </a:gs>
                  <a:gs pos="0">
                    <a:srgbClr val="FFFFFF"/>
                  </a:gs>
                </a:gsLst>
                <a:lin ang="5400000" scaled="0"/>
              </a:gradFill>
              <a:latin typeface="Segoe UI Light"/>
            </a:endParaRPr>
          </a:p>
        </p:txBody>
      </p:sp>
      <p:grpSp>
        <p:nvGrpSpPr>
          <p:cNvPr id="6" name="Group 5"/>
          <p:cNvGrpSpPr/>
          <p:nvPr/>
        </p:nvGrpSpPr>
        <p:grpSpPr>
          <a:xfrm>
            <a:off x="10670750" y="76200"/>
            <a:ext cx="1344254" cy="1371600"/>
            <a:chOff x="10670750" y="76200"/>
            <a:chExt cx="1344254" cy="1371600"/>
          </a:xfrm>
        </p:grpSpPr>
        <p:sp>
          <p:nvSpPr>
            <p:cNvPr id="28" name="Rectangle 27"/>
            <p:cNvSpPr>
              <a:spLocks noChangeAspect="1"/>
            </p:cNvSpPr>
            <p:nvPr>
              <p:custDataLst>
                <p:tags r:id="rId1"/>
              </p:custDataLst>
            </p:nvPr>
          </p:nvSpPr>
          <p:spPr bwMode="auto">
            <a:xfrm>
              <a:off x="10670750" y="76200"/>
              <a:ext cx="1344254"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Process</a:t>
              </a:r>
            </a:p>
          </p:txBody>
        </p:sp>
        <p:pic>
          <p:nvPicPr>
            <p:cNvPr id="35" name="Picture 3" descr="W:\Open Engagements\Productivity\MS-Unified Communications\#1601 BizProd MOD Team Core Content Work\New Iconography\Words\Build_0605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32589" y="320180"/>
              <a:ext cx="820575" cy="820575"/>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Rectangle 4"/>
          <p:cNvSpPr/>
          <p:nvPr/>
        </p:nvSpPr>
        <p:spPr>
          <a:xfrm>
            <a:off x="4575421" y="4711684"/>
            <a:ext cx="7175239" cy="1200329"/>
          </a:xfrm>
          <a:prstGeom prst="rect">
            <a:avLst/>
          </a:prstGeom>
        </p:spPr>
        <p:txBody>
          <a:bodyPr wrap="square">
            <a:spAutoFit/>
          </a:bodyPr>
          <a:lstStyle/>
          <a:p>
            <a:r>
              <a:rPr lang="en-US" b="1" dirty="0">
                <a:solidFill>
                  <a:srgbClr val="3397D3"/>
                </a:solidFill>
              </a:rPr>
              <a:t>Conclusion</a:t>
            </a:r>
            <a:r>
              <a:rPr lang="en-US" dirty="0">
                <a:solidFill>
                  <a:schemeClr val="bg1">
                    <a:lumMod val="50000"/>
                  </a:schemeClr>
                </a:solidFill>
              </a:rPr>
              <a:t>: </a:t>
            </a:r>
            <a:r>
              <a:rPr lang="vi-VN" dirty="0">
                <a:solidFill>
                  <a:schemeClr val="bg1">
                    <a:lumMod val="50000"/>
                  </a:schemeClr>
                </a:solidFill>
              </a:rPr>
              <a:t>The project didn’t </a:t>
            </a:r>
            <a:r>
              <a:rPr lang="en-US" dirty="0">
                <a:solidFill>
                  <a:schemeClr val="bg1">
                    <a:lumMod val="50000"/>
                  </a:schemeClr>
                </a:solidFill>
              </a:rPr>
              <a:t>have a </a:t>
            </a:r>
            <a:r>
              <a:rPr lang="vi-VN" dirty="0">
                <a:solidFill>
                  <a:schemeClr val="bg1">
                    <a:lumMod val="50000"/>
                  </a:schemeClr>
                </a:solidFill>
              </a:rPr>
              <a:t>software development process and specific plans.The project needs to choose a development process (traditional methodology) because requirements little change and team development of project from somewhere in the world.</a:t>
            </a:r>
            <a:endParaRPr lang="en-US" dirty="0">
              <a:solidFill>
                <a:schemeClr val="bg1">
                  <a:lumMod val="50000"/>
                </a:schemeClr>
              </a:solidFill>
            </a:endParaRPr>
          </a:p>
        </p:txBody>
      </p:sp>
    </p:spTree>
    <p:extLst>
      <p:ext uri="{BB962C8B-B14F-4D97-AF65-F5344CB8AC3E}">
        <p14:creationId xmlns:p14="http://schemas.microsoft.com/office/powerpoint/2010/main" val="19930160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0-#ppt_w/2"/>
                                          </p:val>
                                        </p:tav>
                                        <p:tav tm="100000">
                                          <p:val>
                                            <p:strVal val="#ppt_x"/>
                                          </p:val>
                                        </p:tav>
                                      </p:tavLst>
                                    </p:anim>
                                    <p:anim calcmode="lin" valueType="num">
                                      <p:cBhvr additive="base">
                                        <p:cTn id="12" dur="500" fill="hold"/>
                                        <p:tgtEl>
                                          <p:spTgt spid="33"/>
                                        </p:tgtEl>
                                        <p:attrNameLst>
                                          <p:attrName>ppt_y</p:attrName>
                                        </p:attrNameLst>
                                      </p:cBhvr>
                                      <p:tavLst>
                                        <p:tav tm="0">
                                          <p:val>
                                            <p:strVal val="#ppt_y"/>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3"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sz="quarter" idx="4"/>
          </p:nvPr>
        </p:nvSpPr>
        <p:spPr>
          <a:xfrm>
            <a:off x="4690883" y="762000"/>
            <a:ext cx="5484741" cy="2084969"/>
          </a:xfrm>
        </p:spPr>
        <p:txBody>
          <a:bodyPr/>
          <a:lstStyle/>
          <a:p>
            <a:r>
              <a:rPr lang="en-US" b="1" dirty="0" smtClean="0"/>
              <a:t>Quote</a:t>
            </a:r>
            <a:r>
              <a:rPr lang="en-US" dirty="0" smtClean="0"/>
              <a:t>: </a:t>
            </a:r>
          </a:p>
          <a:p>
            <a:r>
              <a:rPr lang="vi-VN" dirty="0" smtClean="0"/>
              <a:t>Bramer </a:t>
            </a:r>
            <a:r>
              <a:rPr lang="vi-VN" dirty="0"/>
              <a:t>didn’t want to spend too much time collecting requirements and the project do not focus it. </a:t>
            </a:r>
            <a:endParaRPr lang="en-US" dirty="0"/>
          </a:p>
          <a:p>
            <a:r>
              <a:rPr lang="vi-VN" dirty="0" smtClean="0"/>
              <a:t>Fisher </a:t>
            </a:r>
            <a:r>
              <a:rPr lang="vi-VN" dirty="0"/>
              <a:t>want to reduce the time taken for the requirements and design, and focus for coding</a:t>
            </a:r>
            <a:endParaRPr lang="en-US" dirty="0"/>
          </a:p>
          <a:p>
            <a:pPr>
              <a:spcBef>
                <a:spcPts val="1200"/>
              </a:spcBef>
            </a:pPr>
            <a:endParaRPr lang="en-US" dirty="0"/>
          </a:p>
        </p:txBody>
      </p:sp>
      <p:sp>
        <p:nvSpPr>
          <p:cNvPr id="33" name="TextBox 32"/>
          <p:cNvSpPr txBox="1"/>
          <p:nvPr/>
        </p:nvSpPr>
        <p:spPr>
          <a:xfrm>
            <a:off x="643934" y="1992567"/>
            <a:ext cx="3281679" cy="1658146"/>
          </a:xfrm>
          <a:prstGeom prst="rect">
            <a:avLst/>
          </a:prstGeom>
          <a:noFill/>
        </p:spPr>
        <p:txBody>
          <a:bodyPr wrap="square" lIns="0" tIns="0" rIns="0" bIns="0" rtlCol="0">
            <a:spAutoFit/>
          </a:bodyPr>
          <a:lstStyle/>
          <a:p>
            <a:pPr defTabSz="912351">
              <a:lnSpc>
                <a:spcPct val="90000"/>
              </a:lnSpc>
              <a:spcBef>
                <a:spcPct val="20000"/>
              </a:spcBef>
              <a:buSzPct val="80000"/>
            </a:pPr>
            <a:r>
              <a:rPr lang="en-US" sz="3991" spc="-70" dirty="0" smtClean="0">
                <a:gradFill>
                  <a:gsLst>
                    <a:gs pos="100000">
                      <a:srgbClr val="FFFFFF"/>
                    </a:gs>
                    <a:gs pos="0">
                      <a:srgbClr val="FFFFFF"/>
                    </a:gs>
                  </a:gsLst>
                  <a:lin ang="5400000" scaled="0"/>
                </a:gradFill>
                <a:latin typeface="Segoe UI Light"/>
              </a:rPr>
              <a:t>Quality Characteristic in the project</a:t>
            </a:r>
            <a:endParaRPr lang="vi-VN" sz="3991" spc="-70" dirty="0">
              <a:gradFill>
                <a:gsLst>
                  <a:gs pos="100000">
                    <a:srgbClr val="FFFFFF"/>
                  </a:gs>
                  <a:gs pos="0">
                    <a:srgbClr val="FFFFFF"/>
                  </a:gs>
                </a:gsLst>
                <a:lin ang="5400000" scaled="0"/>
              </a:gradFill>
              <a:latin typeface="Segoe UI Light"/>
            </a:endParaRPr>
          </a:p>
        </p:txBody>
      </p:sp>
      <p:grpSp>
        <p:nvGrpSpPr>
          <p:cNvPr id="6" name="Group 5"/>
          <p:cNvGrpSpPr/>
          <p:nvPr/>
        </p:nvGrpSpPr>
        <p:grpSpPr>
          <a:xfrm>
            <a:off x="10670750" y="76200"/>
            <a:ext cx="1344254" cy="1371600"/>
            <a:chOff x="10670750" y="76200"/>
            <a:chExt cx="1344254" cy="1371600"/>
          </a:xfrm>
        </p:grpSpPr>
        <p:sp>
          <p:nvSpPr>
            <p:cNvPr id="28" name="Rectangle 27"/>
            <p:cNvSpPr>
              <a:spLocks noChangeAspect="1"/>
            </p:cNvSpPr>
            <p:nvPr>
              <p:custDataLst>
                <p:tags r:id="rId1"/>
              </p:custDataLst>
            </p:nvPr>
          </p:nvSpPr>
          <p:spPr bwMode="auto">
            <a:xfrm>
              <a:off x="10670750" y="76200"/>
              <a:ext cx="1344254"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Process</a:t>
              </a:r>
            </a:p>
          </p:txBody>
        </p:sp>
        <p:pic>
          <p:nvPicPr>
            <p:cNvPr id="35" name="Picture 3" descr="W:\Open Engagements\Productivity\MS-Unified Communications\#1601 BizProd MOD Team Core Content Work\New Iconography\Words\Build_0605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32589" y="320180"/>
              <a:ext cx="820575" cy="820575"/>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Rectangle 4"/>
          <p:cNvSpPr/>
          <p:nvPr/>
        </p:nvSpPr>
        <p:spPr>
          <a:xfrm>
            <a:off x="4577925" y="2840108"/>
            <a:ext cx="7175239" cy="369332"/>
          </a:xfrm>
          <a:prstGeom prst="rect">
            <a:avLst/>
          </a:prstGeom>
        </p:spPr>
        <p:txBody>
          <a:bodyPr wrap="square">
            <a:spAutoFit/>
          </a:bodyPr>
          <a:lstStyle/>
          <a:p>
            <a:r>
              <a:rPr lang="en-US" b="1" dirty="0">
                <a:solidFill>
                  <a:srgbClr val="3397D3"/>
                </a:solidFill>
              </a:rPr>
              <a:t>Conclusion</a:t>
            </a:r>
            <a:r>
              <a:rPr lang="en-US" dirty="0">
                <a:solidFill>
                  <a:schemeClr val="bg1">
                    <a:lumMod val="50000"/>
                  </a:schemeClr>
                </a:solidFill>
              </a:rPr>
              <a:t>: Fisher</a:t>
            </a:r>
            <a:r>
              <a:rPr lang="vi-VN" dirty="0">
                <a:solidFill>
                  <a:schemeClr val="bg1">
                    <a:lumMod val="50000"/>
                  </a:schemeClr>
                </a:solidFill>
              </a:rPr>
              <a:t> didn’t </a:t>
            </a:r>
            <a:r>
              <a:rPr lang="en-US" dirty="0">
                <a:solidFill>
                  <a:schemeClr val="bg1">
                    <a:lumMod val="50000"/>
                  </a:schemeClr>
                </a:solidFill>
              </a:rPr>
              <a:t>have </a:t>
            </a:r>
            <a:r>
              <a:rPr lang="vi-VN" dirty="0">
                <a:solidFill>
                  <a:schemeClr val="bg1">
                    <a:lumMod val="50000"/>
                  </a:schemeClr>
                </a:solidFill>
              </a:rPr>
              <a:t>attend to manage risk</a:t>
            </a:r>
            <a:endParaRPr lang="en-US" dirty="0">
              <a:solidFill>
                <a:schemeClr val="bg1">
                  <a:lumMod val="50000"/>
                </a:schemeClr>
              </a:solidFill>
            </a:endParaRPr>
          </a:p>
        </p:txBody>
      </p:sp>
      <p:sp>
        <p:nvSpPr>
          <p:cNvPr id="8" name="Content Placeholder 11"/>
          <p:cNvSpPr txBox="1">
            <a:spLocks/>
          </p:cNvSpPr>
          <p:nvPr/>
        </p:nvSpPr>
        <p:spPr>
          <a:xfrm>
            <a:off x="4690883" y="3449708"/>
            <a:ext cx="5484741" cy="2084969"/>
          </a:xfrm>
          <a:prstGeom prst="rect">
            <a:avLst/>
          </a:prstGeom>
        </p:spPr>
        <p:txBody>
          <a:bodyPr vert="horz" lIns="0" tIns="0" rIns="0" bIns="0" rtlCol="0">
            <a:noAutofit/>
          </a:bodyPr>
          <a:lstStyle>
            <a:lvl1pPr marL="0" marR="0" indent="0" algn="l" defTabSz="913022" rtl="0" eaLnBrk="1" fontAlgn="auto" latinLnBrk="0" hangingPunct="1">
              <a:lnSpc>
                <a:spcPct val="90000"/>
              </a:lnSpc>
              <a:spcBef>
                <a:spcPts val="1198"/>
              </a:spcBef>
              <a:spcAft>
                <a:spcPts val="0"/>
              </a:spcAft>
              <a:buClrTx/>
              <a:buSzPct val="80000"/>
              <a:buFont typeface="Arial" pitchFamily="34" charset="0"/>
              <a:buNone/>
              <a:tabLst/>
              <a:defRPr lang="en-US" sz="2000" kern="1200" spc="0" baseline="0" dirty="0" smtClean="0">
                <a:gradFill>
                  <a:gsLst>
                    <a:gs pos="100000">
                      <a:schemeClr val="bg2"/>
                    </a:gs>
                    <a:gs pos="0">
                      <a:schemeClr val="bg2"/>
                    </a:gs>
                  </a:gsLst>
                  <a:lin ang="5400000" scaled="0"/>
                </a:gradFill>
                <a:latin typeface="+mn-lt"/>
                <a:ea typeface="+mn-ea"/>
                <a:cs typeface="Segoe UI" pitchFamily="34" charset="0"/>
              </a:defRPr>
            </a:lvl1pPr>
            <a:lvl2pPr marL="912898" marR="0" indent="-380374" algn="l" defTabSz="913022" rtl="0" eaLnBrk="1" fontAlgn="auto" latinLnBrk="0" hangingPunct="1">
              <a:lnSpc>
                <a:spcPct val="90000"/>
              </a:lnSpc>
              <a:spcBef>
                <a:spcPct val="20000"/>
              </a:spcBef>
              <a:spcAft>
                <a:spcPts val="0"/>
              </a:spcAft>
              <a:buClrTx/>
              <a:buSzPct val="90000"/>
              <a:buFont typeface="Wingdings" pitchFamily="2" charset="2"/>
              <a:buChar char=""/>
              <a:tabLst/>
              <a:defRPr lang="en-US" sz="2100" kern="1200" spc="0" baseline="0" dirty="0" smtClean="0">
                <a:solidFill>
                  <a:schemeClr val="bg2">
                    <a:lumMod val="50000"/>
                  </a:schemeClr>
                </a:solidFill>
                <a:latin typeface="+mn-lt"/>
                <a:ea typeface="+mn-ea"/>
                <a:cs typeface="Arial" pitchFamily="34" charset="0"/>
              </a:defRPr>
            </a:lvl2pPr>
            <a:lvl3pPr marL="912898" marR="0" indent="-228225" algn="l" defTabSz="913022" rtl="0" eaLnBrk="1" fontAlgn="auto" latinLnBrk="0" hangingPunct="1">
              <a:lnSpc>
                <a:spcPct val="90000"/>
              </a:lnSpc>
              <a:spcBef>
                <a:spcPct val="20000"/>
              </a:spcBef>
              <a:spcAft>
                <a:spcPts val="0"/>
              </a:spcAft>
              <a:buClrTx/>
              <a:buSzPct val="90000"/>
              <a:buFont typeface="Wingdings" pitchFamily="2" charset="2"/>
              <a:buChar char=""/>
              <a:tabLst>
                <a:tab pos="797342" algn="l"/>
              </a:tabLst>
              <a:defRPr lang="en-US" sz="1900" kern="1200" spc="0" baseline="0" dirty="0" smtClean="0">
                <a:solidFill>
                  <a:schemeClr val="bg2">
                    <a:lumMod val="50000"/>
                  </a:schemeClr>
                </a:solidFill>
                <a:latin typeface="+mn-lt"/>
                <a:ea typeface="+mn-ea"/>
                <a:cs typeface="Arial" pitchFamily="34" charset="0"/>
              </a:defRPr>
            </a:lvl3pPr>
            <a:lvl4pPr marL="1217199" marR="0" indent="-228225" algn="l" defTabSz="913022" rtl="0" eaLnBrk="1" fontAlgn="auto" latinLnBrk="0" hangingPunct="1">
              <a:lnSpc>
                <a:spcPct val="90000"/>
              </a:lnSpc>
              <a:spcBef>
                <a:spcPct val="20000"/>
              </a:spcBef>
              <a:spcAft>
                <a:spcPts val="0"/>
              </a:spcAft>
              <a:buClrTx/>
              <a:buSzPct val="90000"/>
              <a:buFont typeface="Wingdings" pitchFamily="2" charset="2"/>
              <a:buChar char=""/>
              <a:tabLst/>
              <a:defRPr lang="en-US" sz="1600" kern="1200" spc="0" baseline="0" dirty="0" smtClean="0">
                <a:solidFill>
                  <a:schemeClr val="bg2">
                    <a:lumMod val="50000"/>
                  </a:schemeClr>
                </a:solidFill>
                <a:latin typeface="+mn-lt"/>
                <a:ea typeface="+mn-ea"/>
                <a:cs typeface="Arial" pitchFamily="34" charset="0"/>
              </a:defRPr>
            </a:lvl4pPr>
            <a:lvl5pPr marL="1445424" marR="0" indent="-228225" algn="l" defTabSz="913022" rtl="0" eaLnBrk="1" fontAlgn="auto" latinLnBrk="0" hangingPunct="1">
              <a:lnSpc>
                <a:spcPct val="90000"/>
              </a:lnSpc>
              <a:spcBef>
                <a:spcPct val="20000"/>
              </a:spcBef>
              <a:spcAft>
                <a:spcPts val="0"/>
              </a:spcAft>
              <a:buClrTx/>
              <a:buSzPct val="90000"/>
              <a:buFont typeface="Wingdings" pitchFamily="2" charset="2"/>
              <a:buChar char=""/>
              <a:tabLst>
                <a:tab pos="1253871" algn="l"/>
              </a:tabLst>
              <a:defRPr lang="en-US" sz="1600" kern="1200" spc="0" baseline="0" dirty="0">
                <a:solidFill>
                  <a:schemeClr val="bg2">
                    <a:lumMod val="50000"/>
                  </a:schemeClr>
                </a:solidFill>
                <a:latin typeface="+mn-lt"/>
                <a:ea typeface="+mn-ea"/>
                <a:cs typeface="Arial" pitchFamily="34" charset="0"/>
              </a:defRPr>
            </a:lvl5pPr>
            <a:lvl6pPr marL="2510811"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2967322"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423833"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3880344"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9pPr>
          </a:lstStyle>
          <a:p>
            <a:r>
              <a:rPr lang="en-US" b="1" dirty="0" smtClean="0"/>
              <a:t>Quote</a:t>
            </a:r>
            <a:r>
              <a:rPr lang="en-US" dirty="0" smtClean="0"/>
              <a:t>: </a:t>
            </a:r>
          </a:p>
          <a:p>
            <a:pPr>
              <a:spcBef>
                <a:spcPts val="1200"/>
              </a:spcBef>
            </a:pPr>
            <a:r>
              <a:rPr lang="vi-VN" dirty="0"/>
              <a:t>While the requirement was to use an open source MySQL implementation, Sergey had decided to use Microsoft SQL Server, a different and costly database. The change might not have been a problem, but the stakeholders had not discussed it beforehand.  </a:t>
            </a:r>
            <a:endParaRPr lang="en-US" dirty="0"/>
          </a:p>
          <a:p>
            <a:pPr>
              <a:spcBef>
                <a:spcPts val="1200"/>
              </a:spcBef>
            </a:pPr>
            <a:endParaRPr lang="en-US" dirty="0"/>
          </a:p>
        </p:txBody>
      </p:sp>
      <p:sp>
        <p:nvSpPr>
          <p:cNvPr id="9" name="Rectangle 8"/>
          <p:cNvSpPr/>
          <p:nvPr/>
        </p:nvSpPr>
        <p:spPr>
          <a:xfrm>
            <a:off x="4577925" y="5652360"/>
            <a:ext cx="7175239" cy="646331"/>
          </a:xfrm>
          <a:prstGeom prst="rect">
            <a:avLst/>
          </a:prstGeom>
        </p:spPr>
        <p:txBody>
          <a:bodyPr wrap="square">
            <a:spAutoFit/>
          </a:bodyPr>
          <a:lstStyle/>
          <a:p>
            <a:r>
              <a:rPr lang="en-US" b="1" dirty="0">
                <a:solidFill>
                  <a:srgbClr val="3397D3"/>
                </a:solidFill>
              </a:rPr>
              <a:t>Conclusion</a:t>
            </a:r>
            <a:r>
              <a:rPr lang="en-US" dirty="0">
                <a:solidFill>
                  <a:schemeClr val="bg1">
                    <a:lumMod val="50000"/>
                  </a:schemeClr>
                </a:solidFill>
              </a:rPr>
              <a:t>: </a:t>
            </a:r>
            <a:r>
              <a:rPr lang="vi-VN" dirty="0">
                <a:solidFill>
                  <a:schemeClr val="bg1">
                    <a:lumMod val="50000"/>
                  </a:schemeClr>
                </a:solidFill>
              </a:rPr>
              <a:t>The project didn’t </a:t>
            </a:r>
            <a:r>
              <a:rPr lang="en-US" dirty="0">
                <a:solidFill>
                  <a:schemeClr val="bg1">
                    <a:lumMod val="50000"/>
                  </a:schemeClr>
                </a:solidFill>
              </a:rPr>
              <a:t>have change process </a:t>
            </a:r>
            <a:r>
              <a:rPr lang="vi-VN" dirty="0">
                <a:solidFill>
                  <a:schemeClr val="bg1">
                    <a:lumMod val="50000"/>
                  </a:schemeClr>
                </a:solidFill>
              </a:rPr>
              <a:t>management to Sergey know how to do when there is a change</a:t>
            </a:r>
            <a:endParaRPr lang="en-US" dirty="0">
              <a:solidFill>
                <a:schemeClr val="bg1">
                  <a:lumMod val="50000"/>
                </a:schemeClr>
              </a:solidFill>
            </a:endParaRPr>
          </a:p>
        </p:txBody>
      </p:sp>
    </p:spTree>
    <p:extLst>
      <p:ext uri="{BB962C8B-B14F-4D97-AF65-F5344CB8AC3E}">
        <p14:creationId xmlns:p14="http://schemas.microsoft.com/office/powerpoint/2010/main" val="70101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750" fill="hold"/>
                                        <p:tgtEl>
                                          <p:spTgt spid="8"/>
                                        </p:tgtEl>
                                        <p:attrNameLst>
                                          <p:attrName>ppt_x</p:attrName>
                                        </p:attrNameLst>
                                      </p:cBhvr>
                                      <p:tavLst>
                                        <p:tav tm="0">
                                          <p:val>
                                            <p:strVal val="#ppt_x"/>
                                          </p:val>
                                        </p:tav>
                                        <p:tav tm="100000">
                                          <p:val>
                                            <p:strVal val="#ppt_x"/>
                                          </p:val>
                                        </p:tav>
                                      </p:tavLst>
                                    </p:anim>
                                    <p:anim calcmode="lin" valueType="num">
                                      <p:cBhvr additive="base">
                                        <p:cTn id="16" dur="75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5" grpId="0"/>
      <p:bldP spid="8"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sz="quarter" idx="4"/>
          </p:nvPr>
        </p:nvSpPr>
        <p:spPr>
          <a:xfrm>
            <a:off x="4675117" y="1219585"/>
            <a:ext cx="5484741" cy="1429407"/>
          </a:xfrm>
        </p:spPr>
        <p:txBody>
          <a:bodyPr/>
          <a:lstStyle/>
          <a:p>
            <a:r>
              <a:rPr lang="en-US" b="1" dirty="0" smtClean="0"/>
              <a:t>Quote</a:t>
            </a:r>
            <a:r>
              <a:rPr lang="en-US" dirty="0" smtClean="0"/>
              <a:t>: </a:t>
            </a:r>
          </a:p>
          <a:p>
            <a:r>
              <a:rPr lang="vi-VN" dirty="0"/>
              <a:t>Fisher assigned Alex Rau to keep him in the loop through his e-mail communication with Sergey Nizamov </a:t>
            </a:r>
            <a:endParaRPr lang="en-US" dirty="0"/>
          </a:p>
        </p:txBody>
      </p:sp>
      <p:sp>
        <p:nvSpPr>
          <p:cNvPr id="33" name="TextBox 32"/>
          <p:cNvSpPr txBox="1"/>
          <p:nvPr/>
        </p:nvSpPr>
        <p:spPr>
          <a:xfrm>
            <a:off x="643934" y="1992567"/>
            <a:ext cx="3281679" cy="1658146"/>
          </a:xfrm>
          <a:prstGeom prst="rect">
            <a:avLst/>
          </a:prstGeom>
          <a:noFill/>
        </p:spPr>
        <p:txBody>
          <a:bodyPr wrap="square" lIns="0" tIns="0" rIns="0" bIns="0" rtlCol="0">
            <a:spAutoFit/>
          </a:bodyPr>
          <a:lstStyle/>
          <a:p>
            <a:pPr defTabSz="912351">
              <a:lnSpc>
                <a:spcPct val="90000"/>
              </a:lnSpc>
              <a:spcBef>
                <a:spcPct val="20000"/>
              </a:spcBef>
              <a:buSzPct val="80000"/>
            </a:pPr>
            <a:r>
              <a:rPr lang="en-US" sz="3991" spc="-70" dirty="0" smtClean="0">
                <a:gradFill>
                  <a:gsLst>
                    <a:gs pos="100000">
                      <a:srgbClr val="FFFFFF"/>
                    </a:gs>
                    <a:gs pos="0">
                      <a:srgbClr val="FFFFFF"/>
                    </a:gs>
                  </a:gsLst>
                  <a:lin ang="5400000" scaled="0"/>
                </a:gradFill>
                <a:latin typeface="Segoe UI Light"/>
              </a:rPr>
              <a:t>Quality Characteristic in the project</a:t>
            </a:r>
            <a:endParaRPr lang="vi-VN" sz="3991" spc="-70" dirty="0">
              <a:gradFill>
                <a:gsLst>
                  <a:gs pos="100000">
                    <a:srgbClr val="FFFFFF"/>
                  </a:gs>
                  <a:gs pos="0">
                    <a:srgbClr val="FFFFFF"/>
                  </a:gs>
                </a:gsLst>
                <a:lin ang="5400000" scaled="0"/>
              </a:gradFill>
              <a:latin typeface="Segoe UI Light"/>
            </a:endParaRPr>
          </a:p>
        </p:txBody>
      </p:sp>
      <p:grpSp>
        <p:nvGrpSpPr>
          <p:cNvPr id="6" name="Group 5"/>
          <p:cNvGrpSpPr/>
          <p:nvPr/>
        </p:nvGrpSpPr>
        <p:grpSpPr>
          <a:xfrm>
            <a:off x="10670750" y="76200"/>
            <a:ext cx="1344254" cy="1371600"/>
            <a:chOff x="10670750" y="76200"/>
            <a:chExt cx="1344254" cy="1371600"/>
          </a:xfrm>
        </p:grpSpPr>
        <p:sp>
          <p:nvSpPr>
            <p:cNvPr id="28" name="Rectangle 27"/>
            <p:cNvSpPr>
              <a:spLocks noChangeAspect="1"/>
            </p:cNvSpPr>
            <p:nvPr>
              <p:custDataLst>
                <p:tags r:id="rId1"/>
              </p:custDataLst>
            </p:nvPr>
          </p:nvSpPr>
          <p:spPr bwMode="auto">
            <a:xfrm>
              <a:off x="10670750" y="76200"/>
              <a:ext cx="1344254"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Process</a:t>
              </a:r>
            </a:p>
          </p:txBody>
        </p:sp>
        <p:pic>
          <p:nvPicPr>
            <p:cNvPr id="35" name="Picture 3" descr="W:\Open Engagements\Productivity\MS-Unified Communications\#1601 BizProd MOD Team Core Content Work\New Iconography\Words\Build_0605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32589" y="320180"/>
              <a:ext cx="820575" cy="820575"/>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Rectangle 4"/>
          <p:cNvSpPr/>
          <p:nvPr/>
        </p:nvSpPr>
        <p:spPr>
          <a:xfrm>
            <a:off x="4577925" y="2840108"/>
            <a:ext cx="7175239" cy="646331"/>
          </a:xfrm>
          <a:prstGeom prst="rect">
            <a:avLst/>
          </a:prstGeom>
        </p:spPr>
        <p:txBody>
          <a:bodyPr wrap="square">
            <a:spAutoFit/>
          </a:bodyPr>
          <a:lstStyle/>
          <a:p>
            <a:r>
              <a:rPr lang="en-US" b="1" dirty="0">
                <a:solidFill>
                  <a:srgbClr val="3397D3"/>
                </a:solidFill>
              </a:rPr>
              <a:t>Conclusion</a:t>
            </a:r>
            <a:r>
              <a:rPr lang="en-US" dirty="0">
                <a:solidFill>
                  <a:schemeClr val="bg1">
                    <a:lumMod val="50000"/>
                  </a:schemeClr>
                </a:solidFill>
              </a:rPr>
              <a:t>: </a:t>
            </a:r>
            <a:r>
              <a:rPr lang="vi-VN" dirty="0">
                <a:solidFill>
                  <a:schemeClr val="bg1">
                    <a:lumMod val="50000"/>
                  </a:schemeClr>
                </a:solidFill>
              </a:rPr>
              <a:t>The project didn’t </a:t>
            </a:r>
            <a:r>
              <a:rPr lang="en-US" dirty="0">
                <a:solidFill>
                  <a:schemeClr val="bg1">
                    <a:lumMod val="50000"/>
                  </a:schemeClr>
                </a:solidFill>
              </a:rPr>
              <a:t>have </a:t>
            </a:r>
            <a:r>
              <a:rPr lang="vi-VN" dirty="0">
                <a:solidFill>
                  <a:schemeClr val="bg1">
                    <a:lumMod val="50000"/>
                  </a:schemeClr>
                </a:solidFill>
              </a:rPr>
              <a:t>implement technical review process and inspection to ensure quality</a:t>
            </a:r>
            <a:endParaRPr lang="en-US" dirty="0">
              <a:solidFill>
                <a:schemeClr val="bg1">
                  <a:lumMod val="50000"/>
                </a:schemeClr>
              </a:solidFill>
            </a:endParaRPr>
          </a:p>
        </p:txBody>
      </p:sp>
    </p:spTree>
    <p:extLst>
      <p:ext uri="{BB962C8B-B14F-4D97-AF65-F5344CB8AC3E}">
        <p14:creationId xmlns:p14="http://schemas.microsoft.com/office/powerpoint/2010/main" val="15166930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p:cNvSpPr txBox="1"/>
          <p:nvPr/>
        </p:nvSpPr>
        <p:spPr>
          <a:xfrm>
            <a:off x="643934" y="1992567"/>
            <a:ext cx="3281679" cy="1658146"/>
          </a:xfrm>
          <a:prstGeom prst="rect">
            <a:avLst/>
          </a:prstGeom>
          <a:noFill/>
        </p:spPr>
        <p:txBody>
          <a:bodyPr wrap="square" lIns="0" tIns="0" rIns="0" bIns="0" rtlCol="0">
            <a:spAutoFit/>
          </a:bodyPr>
          <a:lstStyle/>
          <a:p>
            <a:pPr defTabSz="912351">
              <a:lnSpc>
                <a:spcPct val="90000"/>
              </a:lnSpc>
              <a:spcBef>
                <a:spcPct val="20000"/>
              </a:spcBef>
              <a:buSzPct val="80000"/>
            </a:pPr>
            <a:r>
              <a:rPr lang="en-US" sz="3991" spc="-70" dirty="0" smtClean="0">
                <a:gradFill>
                  <a:gsLst>
                    <a:gs pos="100000">
                      <a:srgbClr val="FFFFFF"/>
                    </a:gs>
                    <a:gs pos="0">
                      <a:srgbClr val="FFFFFF"/>
                    </a:gs>
                  </a:gsLst>
                  <a:lin ang="5400000" scaled="0"/>
                </a:gradFill>
                <a:latin typeface="Segoe UI Light"/>
              </a:rPr>
              <a:t>Quality Characteristic in the project</a:t>
            </a:r>
            <a:endParaRPr lang="vi-VN" sz="3991" spc="-70" dirty="0">
              <a:gradFill>
                <a:gsLst>
                  <a:gs pos="100000">
                    <a:srgbClr val="FFFFFF"/>
                  </a:gs>
                  <a:gs pos="0">
                    <a:srgbClr val="FFFFFF"/>
                  </a:gs>
                </a:gsLst>
                <a:lin ang="5400000" scaled="0"/>
              </a:gradFill>
              <a:latin typeface="Segoe UI Light"/>
            </a:endParaRPr>
          </a:p>
        </p:txBody>
      </p:sp>
      <p:grpSp>
        <p:nvGrpSpPr>
          <p:cNvPr id="6" name="Group 5"/>
          <p:cNvGrpSpPr/>
          <p:nvPr/>
        </p:nvGrpSpPr>
        <p:grpSpPr>
          <a:xfrm>
            <a:off x="10670750" y="76200"/>
            <a:ext cx="1344254" cy="1371600"/>
            <a:chOff x="10670750" y="76200"/>
            <a:chExt cx="1344254" cy="1371600"/>
          </a:xfrm>
        </p:grpSpPr>
        <p:sp>
          <p:nvSpPr>
            <p:cNvPr id="28" name="Rectangle 27"/>
            <p:cNvSpPr>
              <a:spLocks noChangeAspect="1"/>
            </p:cNvSpPr>
            <p:nvPr>
              <p:custDataLst>
                <p:tags r:id="rId2"/>
              </p:custDataLst>
            </p:nvPr>
          </p:nvSpPr>
          <p:spPr bwMode="auto">
            <a:xfrm>
              <a:off x="10670750" y="76200"/>
              <a:ext cx="1344254"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Process</a:t>
              </a:r>
            </a:p>
          </p:txBody>
        </p:sp>
        <p:pic>
          <p:nvPicPr>
            <p:cNvPr id="35" name="Picture 3" descr="W:\Open Engagements\Productivity\MS-Unified Communications\#1601 BizProd MOD Team Core Content Work\New Iconography\Words\Build_0605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932589" y="320180"/>
              <a:ext cx="820575" cy="8205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Group 1"/>
          <p:cNvGrpSpPr/>
          <p:nvPr/>
        </p:nvGrpSpPr>
        <p:grpSpPr>
          <a:xfrm>
            <a:off x="10670750" y="1615388"/>
            <a:ext cx="1344254" cy="1371600"/>
            <a:chOff x="10670750" y="1615388"/>
            <a:chExt cx="1344254" cy="1371600"/>
          </a:xfrm>
        </p:grpSpPr>
        <p:sp>
          <p:nvSpPr>
            <p:cNvPr id="9" name="Rectangle 8"/>
            <p:cNvSpPr>
              <a:spLocks noChangeAspect="1"/>
            </p:cNvSpPr>
            <p:nvPr>
              <p:custDataLst>
                <p:tags r:id="rId1"/>
              </p:custDataLst>
            </p:nvPr>
          </p:nvSpPr>
          <p:spPr bwMode="auto">
            <a:xfrm>
              <a:off x="10670750" y="1615388"/>
              <a:ext cx="1344254" cy="13716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People</a:t>
              </a:r>
              <a:endParaRPr lang="en-US" sz="1500" dirty="0" smtClean="0">
                <a:gradFill flip="none" rotWithShape="1">
                  <a:gsLst>
                    <a:gs pos="0">
                      <a:srgbClr val="FFFFFF"/>
                    </a:gs>
                    <a:gs pos="100000">
                      <a:srgbClr val="FFFFFF"/>
                    </a:gs>
                  </a:gsLst>
                  <a:lin ang="5400000" scaled="0"/>
                  <a:tileRect/>
                </a:gradFill>
                <a:ea typeface="Segoe UI" pitchFamily="34" charset="0"/>
                <a:cs typeface="Segoe UI" pitchFamily="34" charset="0"/>
              </a:endParaRPr>
            </a:p>
          </p:txBody>
        </p:sp>
        <p:pic>
          <p:nvPicPr>
            <p:cNvPr id="11" name="Picture 5" descr="W:\Open Engagements\Productivity\MS-Unified Communications\#1601 BizProd MOD Team Core Content Work\New Iconography\People\GroupOfPeople_0608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864020" y="1706123"/>
              <a:ext cx="957713" cy="977195"/>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Content Placeholder 11"/>
          <p:cNvSpPr>
            <a:spLocks noGrp="1"/>
          </p:cNvSpPr>
          <p:nvPr>
            <p:ph sz="quarter" idx="4"/>
          </p:nvPr>
        </p:nvSpPr>
        <p:spPr>
          <a:xfrm>
            <a:off x="4690883" y="762001"/>
            <a:ext cx="5484741" cy="1432720"/>
          </a:xfrm>
        </p:spPr>
        <p:txBody>
          <a:bodyPr/>
          <a:lstStyle/>
          <a:p>
            <a:r>
              <a:rPr lang="en-US" b="1" dirty="0" smtClean="0"/>
              <a:t>Quote</a:t>
            </a:r>
            <a:r>
              <a:rPr lang="en-US" dirty="0" smtClean="0"/>
              <a:t>: </a:t>
            </a:r>
          </a:p>
          <a:p>
            <a:r>
              <a:rPr lang="vi-VN" dirty="0"/>
              <a:t>Fisher assigned Alex Rau to keep him in the loop through his e-mail communication with Sergey Nizamov </a:t>
            </a:r>
            <a:endParaRPr lang="en-US" dirty="0"/>
          </a:p>
        </p:txBody>
      </p:sp>
      <p:sp>
        <p:nvSpPr>
          <p:cNvPr id="15" name="Rectangle 14"/>
          <p:cNvSpPr/>
          <p:nvPr/>
        </p:nvSpPr>
        <p:spPr>
          <a:xfrm>
            <a:off x="4577924" y="2190842"/>
            <a:ext cx="6092825" cy="646331"/>
          </a:xfrm>
          <a:prstGeom prst="rect">
            <a:avLst/>
          </a:prstGeom>
        </p:spPr>
        <p:txBody>
          <a:bodyPr wrap="square">
            <a:spAutoFit/>
          </a:bodyPr>
          <a:lstStyle/>
          <a:p>
            <a:r>
              <a:rPr lang="en-US" b="1" dirty="0">
                <a:solidFill>
                  <a:srgbClr val="3397D3"/>
                </a:solidFill>
              </a:rPr>
              <a:t>Conclusion</a:t>
            </a:r>
            <a:r>
              <a:rPr lang="en-US" dirty="0">
                <a:solidFill>
                  <a:schemeClr val="bg1">
                    <a:lumMod val="50000"/>
                  </a:schemeClr>
                </a:solidFill>
              </a:rPr>
              <a:t>: </a:t>
            </a:r>
            <a:r>
              <a:rPr lang="vi-VN" dirty="0">
                <a:solidFill>
                  <a:schemeClr val="bg1">
                    <a:lumMod val="50000"/>
                  </a:schemeClr>
                </a:solidFill>
              </a:rPr>
              <a:t>Requirement specification didn’t have approval and base line with stakeholders</a:t>
            </a:r>
            <a:endParaRPr lang="en-US" dirty="0">
              <a:solidFill>
                <a:schemeClr val="bg1">
                  <a:lumMod val="50000"/>
                </a:schemeClr>
              </a:solidFill>
            </a:endParaRPr>
          </a:p>
        </p:txBody>
      </p:sp>
      <p:sp>
        <p:nvSpPr>
          <p:cNvPr id="16" name="Content Placeholder 11"/>
          <p:cNvSpPr txBox="1">
            <a:spLocks/>
          </p:cNvSpPr>
          <p:nvPr/>
        </p:nvSpPr>
        <p:spPr>
          <a:xfrm>
            <a:off x="4690883" y="3260516"/>
            <a:ext cx="5484741" cy="2084969"/>
          </a:xfrm>
          <a:prstGeom prst="rect">
            <a:avLst/>
          </a:prstGeom>
        </p:spPr>
        <p:txBody>
          <a:bodyPr vert="horz" lIns="0" tIns="0" rIns="0" bIns="0" rtlCol="0">
            <a:noAutofit/>
          </a:bodyPr>
          <a:lstStyle>
            <a:lvl1pPr marL="0" marR="0" indent="0" algn="l" defTabSz="913022" rtl="0" eaLnBrk="1" fontAlgn="auto" latinLnBrk="0" hangingPunct="1">
              <a:lnSpc>
                <a:spcPct val="90000"/>
              </a:lnSpc>
              <a:spcBef>
                <a:spcPts val="1198"/>
              </a:spcBef>
              <a:spcAft>
                <a:spcPts val="0"/>
              </a:spcAft>
              <a:buClrTx/>
              <a:buSzPct val="80000"/>
              <a:buFont typeface="Arial" pitchFamily="34" charset="0"/>
              <a:buNone/>
              <a:tabLst/>
              <a:defRPr lang="en-US" sz="2000" kern="1200" spc="0" baseline="0" dirty="0" smtClean="0">
                <a:gradFill>
                  <a:gsLst>
                    <a:gs pos="100000">
                      <a:schemeClr val="bg2"/>
                    </a:gs>
                    <a:gs pos="0">
                      <a:schemeClr val="bg2"/>
                    </a:gs>
                  </a:gsLst>
                  <a:lin ang="5400000" scaled="0"/>
                </a:gradFill>
                <a:latin typeface="+mn-lt"/>
                <a:ea typeface="+mn-ea"/>
                <a:cs typeface="Segoe UI" pitchFamily="34" charset="0"/>
              </a:defRPr>
            </a:lvl1pPr>
            <a:lvl2pPr marL="912898" marR="0" indent="-380374" algn="l" defTabSz="913022" rtl="0" eaLnBrk="1" fontAlgn="auto" latinLnBrk="0" hangingPunct="1">
              <a:lnSpc>
                <a:spcPct val="90000"/>
              </a:lnSpc>
              <a:spcBef>
                <a:spcPct val="20000"/>
              </a:spcBef>
              <a:spcAft>
                <a:spcPts val="0"/>
              </a:spcAft>
              <a:buClrTx/>
              <a:buSzPct val="90000"/>
              <a:buFont typeface="Wingdings" pitchFamily="2" charset="2"/>
              <a:buChar char=""/>
              <a:tabLst/>
              <a:defRPr lang="en-US" sz="2100" kern="1200" spc="0" baseline="0" dirty="0" smtClean="0">
                <a:solidFill>
                  <a:schemeClr val="bg2">
                    <a:lumMod val="50000"/>
                  </a:schemeClr>
                </a:solidFill>
                <a:latin typeface="+mn-lt"/>
                <a:ea typeface="+mn-ea"/>
                <a:cs typeface="Arial" pitchFamily="34" charset="0"/>
              </a:defRPr>
            </a:lvl2pPr>
            <a:lvl3pPr marL="912898" marR="0" indent="-228225" algn="l" defTabSz="913022" rtl="0" eaLnBrk="1" fontAlgn="auto" latinLnBrk="0" hangingPunct="1">
              <a:lnSpc>
                <a:spcPct val="90000"/>
              </a:lnSpc>
              <a:spcBef>
                <a:spcPct val="20000"/>
              </a:spcBef>
              <a:spcAft>
                <a:spcPts val="0"/>
              </a:spcAft>
              <a:buClrTx/>
              <a:buSzPct val="90000"/>
              <a:buFont typeface="Wingdings" pitchFamily="2" charset="2"/>
              <a:buChar char=""/>
              <a:tabLst>
                <a:tab pos="797342" algn="l"/>
              </a:tabLst>
              <a:defRPr lang="en-US" sz="1900" kern="1200" spc="0" baseline="0" dirty="0" smtClean="0">
                <a:solidFill>
                  <a:schemeClr val="bg2">
                    <a:lumMod val="50000"/>
                  </a:schemeClr>
                </a:solidFill>
                <a:latin typeface="+mn-lt"/>
                <a:ea typeface="+mn-ea"/>
                <a:cs typeface="Arial" pitchFamily="34" charset="0"/>
              </a:defRPr>
            </a:lvl3pPr>
            <a:lvl4pPr marL="1217199" marR="0" indent="-228225" algn="l" defTabSz="913022" rtl="0" eaLnBrk="1" fontAlgn="auto" latinLnBrk="0" hangingPunct="1">
              <a:lnSpc>
                <a:spcPct val="90000"/>
              </a:lnSpc>
              <a:spcBef>
                <a:spcPct val="20000"/>
              </a:spcBef>
              <a:spcAft>
                <a:spcPts val="0"/>
              </a:spcAft>
              <a:buClrTx/>
              <a:buSzPct val="90000"/>
              <a:buFont typeface="Wingdings" pitchFamily="2" charset="2"/>
              <a:buChar char=""/>
              <a:tabLst/>
              <a:defRPr lang="en-US" sz="1600" kern="1200" spc="0" baseline="0" dirty="0" smtClean="0">
                <a:solidFill>
                  <a:schemeClr val="bg2">
                    <a:lumMod val="50000"/>
                  </a:schemeClr>
                </a:solidFill>
                <a:latin typeface="+mn-lt"/>
                <a:ea typeface="+mn-ea"/>
                <a:cs typeface="Arial" pitchFamily="34" charset="0"/>
              </a:defRPr>
            </a:lvl4pPr>
            <a:lvl5pPr marL="1445424" marR="0" indent="-228225" algn="l" defTabSz="913022" rtl="0" eaLnBrk="1" fontAlgn="auto" latinLnBrk="0" hangingPunct="1">
              <a:lnSpc>
                <a:spcPct val="90000"/>
              </a:lnSpc>
              <a:spcBef>
                <a:spcPct val="20000"/>
              </a:spcBef>
              <a:spcAft>
                <a:spcPts val="0"/>
              </a:spcAft>
              <a:buClrTx/>
              <a:buSzPct val="90000"/>
              <a:buFont typeface="Wingdings" pitchFamily="2" charset="2"/>
              <a:buChar char=""/>
              <a:tabLst>
                <a:tab pos="1253871" algn="l"/>
              </a:tabLst>
              <a:defRPr lang="en-US" sz="1600" kern="1200" spc="0" baseline="0" dirty="0">
                <a:solidFill>
                  <a:schemeClr val="bg2">
                    <a:lumMod val="50000"/>
                  </a:schemeClr>
                </a:solidFill>
                <a:latin typeface="+mn-lt"/>
                <a:ea typeface="+mn-ea"/>
                <a:cs typeface="Arial" pitchFamily="34" charset="0"/>
              </a:defRPr>
            </a:lvl5pPr>
            <a:lvl6pPr marL="2510811"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2967322"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423833"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3880344"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9pPr>
          </a:lstStyle>
          <a:p>
            <a:r>
              <a:rPr lang="en-US" b="1" dirty="0" smtClean="0"/>
              <a:t>Quote</a:t>
            </a:r>
            <a:r>
              <a:rPr lang="en-US" dirty="0" smtClean="0"/>
              <a:t>: </a:t>
            </a:r>
          </a:p>
          <a:p>
            <a:r>
              <a:rPr lang="vi-VN" dirty="0"/>
              <a:t>Fisher received the assistance of Alex Rau, a new person with very little experience who had just been hired for the Webmaster position, to help with requirements. Rau was tasked to help coordinate, test, and monitor this offshoring development project under Fisher’s supervision</a:t>
            </a:r>
            <a:endParaRPr lang="en-US" dirty="0"/>
          </a:p>
          <a:p>
            <a:pPr>
              <a:spcBef>
                <a:spcPts val="1200"/>
              </a:spcBef>
            </a:pPr>
            <a:endParaRPr lang="en-US" dirty="0"/>
          </a:p>
        </p:txBody>
      </p:sp>
      <p:sp>
        <p:nvSpPr>
          <p:cNvPr id="17" name="Rectangle 16"/>
          <p:cNvSpPr/>
          <p:nvPr/>
        </p:nvSpPr>
        <p:spPr>
          <a:xfrm>
            <a:off x="4577925" y="5541998"/>
            <a:ext cx="7175239" cy="646331"/>
          </a:xfrm>
          <a:prstGeom prst="rect">
            <a:avLst/>
          </a:prstGeom>
        </p:spPr>
        <p:txBody>
          <a:bodyPr wrap="square">
            <a:spAutoFit/>
          </a:bodyPr>
          <a:lstStyle/>
          <a:p>
            <a:r>
              <a:rPr lang="en-US" b="1" dirty="0">
                <a:solidFill>
                  <a:srgbClr val="3397D3"/>
                </a:solidFill>
              </a:rPr>
              <a:t>Conclusion</a:t>
            </a:r>
            <a:r>
              <a:rPr lang="en-US" dirty="0">
                <a:solidFill>
                  <a:schemeClr val="bg1">
                    <a:lumMod val="50000"/>
                  </a:schemeClr>
                </a:solidFill>
              </a:rPr>
              <a:t>: </a:t>
            </a:r>
            <a:r>
              <a:rPr lang="vi-VN" dirty="0">
                <a:solidFill>
                  <a:schemeClr val="bg1">
                    <a:lumMod val="50000"/>
                  </a:schemeClr>
                </a:solidFill>
              </a:rPr>
              <a:t>Fisher didn’t </a:t>
            </a:r>
            <a:r>
              <a:rPr lang="en-US" dirty="0">
                <a:solidFill>
                  <a:schemeClr val="bg1">
                    <a:lumMod val="50000"/>
                  </a:schemeClr>
                </a:solidFill>
              </a:rPr>
              <a:t>have </a:t>
            </a:r>
            <a:r>
              <a:rPr lang="vi-VN" dirty="0">
                <a:solidFill>
                  <a:schemeClr val="bg1">
                    <a:lumMod val="50000"/>
                  </a:schemeClr>
                </a:solidFill>
              </a:rPr>
              <a:t>train for new people and makes decision follow his emotion.</a:t>
            </a:r>
            <a:endParaRPr lang="en-US" dirty="0">
              <a:solidFill>
                <a:schemeClr val="bg1">
                  <a:lumMod val="50000"/>
                </a:schemeClr>
              </a:solidFill>
            </a:endParaRPr>
          </a:p>
        </p:txBody>
      </p:sp>
    </p:spTree>
    <p:extLst>
      <p:ext uri="{BB962C8B-B14F-4D97-AF65-F5344CB8AC3E}">
        <p14:creationId xmlns:p14="http://schemas.microsoft.com/office/powerpoint/2010/main" val="32988176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750" fill="hold"/>
                                        <p:tgtEl>
                                          <p:spTgt spid="14"/>
                                        </p:tgtEl>
                                        <p:attrNameLst>
                                          <p:attrName>ppt_x</p:attrName>
                                        </p:attrNameLst>
                                      </p:cBhvr>
                                      <p:tavLst>
                                        <p:tav tm="0">
                                          <p:val>
                                            <p:strVal val="#ppt_x"/>
                                          </p:val>
                                        </p:tav>
                                        <p:tav tm="100000">
                                          <p:val>
                                            <p:strVal val="#ppt_x"/>
                                          </p:val>
                                        </p:tav>
                                      </p:tavLst>
                                    </p:anim>
                                    <p:anim calcmode="lin" valueType="num">
                                      <p:cBhvr additive="base">
                                        <p:cTn id="12" dur="750" fill="hold"/>
                                        <p:tgtEl>
                                          <p:spTgt spid="1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750" fill="hold"/>
                                        <p:tgtEl>
                                          <p:spTgt spid="16"/>
                                        </p:tgtEl>
                                        <p:attrNameLst>
                                          <p:attrName>ppt_x</p:attrName>
                                        </p:attrNameLst>
                                      </p:cBhvr>
                                      <p:tavLst>
                                        <p:tav tm="0">
                                          <p:val>
                                            <p:strVal val="#ppt_x"/>
                                          </p:val>
                                        </p:tav>
                                        <p:tav tm="100000">
                                          <p:val>
                                            <p:strVal val="#ppt_x"/>
                                          </p:val>
                                        </p:tav>
                                      </p:tavLst>
                                    </p:anim>
                                    <p:anim calcmode="lin" valueType="num">
                                      <p:cBhvr additive="base">
                                        <p:cTn id="20" dur="750" fill="hold"/>
                                        <p:tgtEl>
                                          <p:spTgt spid="1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ppt_x"/>
                                          </p:val>
                                        </p:tav>
                                        <p:tav tm="100000">
                                          <p:val>
                                            <p:strVal val="#ppt_x"/>
                                          </p:val>
                                        </p:tav>
                                      </p:tavLst>
                                    </p:anim>
                                    <p:anim calcmode="lin" valueType="num">
                                      <p:cBhvr additive="base">
                                        <p:cTn id="2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p:cNvSpPr txBox="1"/>
          <p:nvPr/>
        </p:nvSpPr>
        <p:spPr>
          <a:xfrm>
            <a:off x="643934" y="1992567"/>
            <a:ext cx="3281679" cy="1658146"/>
          </a:xfrm>
          <a:prstGeom prst="rect">
            <a:avLst/>
          </a:prstGeom>
          <a:noFill/>
        </p:spPr>
        <p:txBody>
          <a:bodyPr wrap="square" lIns="0" tIns="0" rIns="0" bIns="0" rtlCol="0">
            <a:spAutoFit/>
          </a:bodyPr>
          <a:lstStyle/>
          <a:p>
            <a:pPr defTabSz="912351">
              <a:lnSpc>
                <a:spcPct val="90000"/>
              </a:lnSpc>
              <a:spcBef>
                <a:spcPct val="20000"/>
              </a:spcBef>
              <a:buSzPct val="80000"/>
            </a:pPr>
            <a:r>
              <a:rPr lang="en-US" sz="3991" spc="-70" dirty="0" smtClean="0">
                <a:gradFill>
                  <a:gsLst>
                    <a:gs pos="100000">
                      <a:srgbClr val="FFFFFF"/>
                    </a:gs>
                    <a:gs pos="0">
                      <a:srgbClr val="FFFFFF"/>
                    </a:gs>
                  </a:gsLst>
                  <a:lin ang="5400000" scaled="0"/>
                </a:gradFill>
                <a:latin typeface="Segoe UI Light"/>
              </a:rPr>
              <a:t>Quality Characteristic in the project</a:t>
            </a:r>
            <a:endParaRPr lang="vi-VN" sz="3991" spc="-70" dirty="0">
              <a:gradFill>
                <a:gsLst>
                  <a:gs pos="100000">
                    <a:srgbClr val="FFFFFF"/>
                  </a:gs>
                  <a:gs pos="0">
                    <a:srgbClr val="FFFFFF"/>
                  </a:gs>
                </a:gsLst>
                <a:lin ang="5400000" scaled="0"/>
              </a:gradFill>
              <a:latin typeface="Segoe UI Light"/>
            </a:endParaRPr>
          </a:p>
        </p:txBody>
      </p:sp>
      <p:grpSp>
        <p:nvGrpSpPr>
          <p:cNvPr id="6" name="Group 5"/>
          <p:cNvGrpSpPr/>
          <p:nvPr/>
        </p:nvGrpSpPr>
        <p:grpSpPr>
          <a:xfrm>
            <a:off x="10670750" y="76200"/>
            <a:ext cx="1344254" cy="1371600"/>
            <a:chOff x="10670750" y="76200"/>
            <a:chExt cx="1344254" cy="1371600"/>
          </a:xfrm>
        </p:grpSpPr>
        <p:sp>
          <p:nvSpPr>
            <p:cNvPr id="28" name="Rectangle 27"/>
            <p:cNvSpPr>
              <a:spLocks noChangeAspect="1"/>
            </p:cNvSpPr>
            <p:nvPr>
              <p:custDataLst>
                <p:tags r:id="rId3"/>
              </p:custDataLst>
            </p:nvPr>
          </p:nvSpPr>
          <p:spPr bwMode="auto">
            <a:xfrm>
              <a:off x="10670750" y="76200"/>
              <a:ext cx="1344254"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Process</a:t>
              </a:r>
            </a:p>
          </p:txBody>
        </p:sp>
        <p:pic>
          <p:nvPicPr>
            <p:cNvPr id="35" name="Picture 3" descr="W:\Open Engagements\Productivity\MS-Unified Communications\#1601 BizProd MOD Team Core Content Work\New Iconography\Words\Build_0605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932589" y="320180"/>
              <a:ext cx="820575" cy="8205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Group 1"/>
          <p:cNvGrpSpPr/>
          <p:nvPr/>
        </p:nvGrpSpPr>
        <p:grpSpPr>
          <a:xfrm>
            <a:off x="10670750" y="1615388"/>
            <a:ext cx="1344254" cy="1371600"/>
            <a:chOff x="10670750" y="1615388"/>
            <a:chExt cx="1344254" cy="1371600"/>
          </a:xfrm>
        </p:grpSpPr>
        <p:sp>
          <p:nvSpPr>
            <p:cNvPr id="9" name="Rectangle 8"/>
            <p:cNvSpPr>
              <a:spLocks noChangeAspect="1"/>
            </p:cNvSpPr>
            <p:nvPr>
              <p:custDataLst>
                <p:tags r:id="rId2"/>
              </p:custDataLst>
            </p:nvPr>
          </p:nvSpPr>
          <p:spPr bwMode="auto">
            <a:xfrm>
              <a:off x="10670750" y="1615388"/>
              <a:ext cx="1344254" cy="13716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People</a:t>
              </a:r>
              <a:endParaRPr lang="en-US" sz="1500" dirty="0" smtClean="0">
                <a:gradFill flip="none" rotWithShape="1">
                  <a:gsLst>
                    <a:gs pos="0">
                      <a:srgbClr val="FFFFFF"/>
                    </a:gs>
                    <a:gs pos="100000">
                      <a:srgbClr val="FFFFFF"/>
                    </a:gs>
                  </a:gsLst>
                  <a:lin ang="5400000" scaled="0"/>
                  <a:tileRect/>
                </a:gradFill>
                <a:ea typeface="Segoe UI" pitchFamily="34" charset="0"/>
                <a:cs typeface="Segoe UI" pitchFamily="34" charset="0"/>
              </a:endParaRPr>
            </a:p>
          </p:txBody>
        </p:sp>
        <p:pic>
          <p:nvPicPr>
            <p:cNvPr id="11" name="Picture 5" descr="W:\Open Engagements\Productivity\MS-Unified Communications\#1601 BizProd MOD Team Core Content Work\New Iconography\People\GroupOfPeople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864020" y="1706123"/>
              <a:ext cx="957713" cy="97719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p:cNvGrpSpPr/>
          <p:nvPr/>
        </p:nvGrpSpPr>
        <p:grpSpPr>
          <a:xfrm>
            <a:off x="10670753" y="3154576"/>
            <a:ext cx="1347151" cy="1347150"/>
            <a:chOff x="10670753" y="3154576"/>
            <a:chExt cx="1347151" cy="1347150"/>
          </a:xfrm>
        </p:grpSpPr>
        <p:sp>
          <p:nvSpPr>
            <p:cNvPr id="18" name="Rectangle 17"/>
            <p:cNvSpPr>
              <a:spLocks noChangeAspect="1"/>
            </p:cNvSpPr>
            <p:nvPr>
              <p:custDataLst>
                <p:tags r:id="rId1"/>
              </p:custDataLst>
            </p:nvPr>
          </p:nvSpPr>
          <p:spPr bwMode="auto">
            <a:xfrm>
              <a:off x="10670753" y="3154576"/>
              <a:ext cx="1347151" cy="134715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Technology</a:t>
              </a:r>
            </a:p>
          </p:txBody>
        </p:sp>
        <p:pic>
          <p:nvPicPr>
            <p:cNvPr id="20" name="Picture 4" descr="W:\Open Engagements\Productivity\MS-Unified Communications\#1601 BizProd MOD Team Core Content Work\New Iconography\Words\Draft\061312_Word_Icons\Tools_061312_white-04.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984097" y="3414429"/>
              <a:ext cx="717558" cy="716138"/>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Content Placeholder 3"/>
          <p:cNvSpPr>
            <a:spLocks noGrp="1"/>
          </p:cNvSpPr>
          <p:nvPr>
            <p:ph sz="quarter" idx="4"/>
          </p:nvPr>
        </p:nvSpPr>
        <p:spPr/>
        <p:txBody>
          <a:bodyPr/>
          <a:lstStyle/>
          <a:p>
            <a:r>
              <a:rPr lang="en-US" dirty="0" smtClean="0"/>
              <a:t>N/A</a:t>
            </a:r>
            <a:endParaRPr lang="en-US" dirty="0"/>
          </a:p>
        </p:txBody>
      </p:sp>
    </p:spTree>
    <p:extLst>
      <p:ext uri="{BB962C8B-B14F-4D97-AF65-F5344CB8AC3E}">
        <p14:creationId xmlns:p14="http://schemas.microsoft.com/office/powerpoint/2010/main" val="3152738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581893" y="1128156"/>
            <a:ext cx="4572000" cy="4572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182880" lvl="1" defTabSz="913022" fontAlgn="base">
              <a:lnSpc>
                <a:spcPct val="90000"/>
              </a:lnSpc>
              <a:spcBef>
                <a:spcPct val="20000"/>
              </a:spcBef>
              <a:spcAft>
                <a:spcPts val="600"/>
              </a:spcAft>
              <a:buClr>
                <a:srgbClr val="FFFFFF"/>
              </a:buClr>
              <a:buSzPct val="130000"/>
              <a:defRPr/>
            </a:pPr>
            <a:endParaRPr lang="en-US" sz="2400" dirty="0">
              <a:solidFill>
                <a:srgbClr val="FFFFFF"/>
              </a:solidFill>
            </a:endParaRPr>
          </a:p>
        </p:txBody>
      </p:sp>
      <p:sp>
        <p:nvSpPr>
          <p:cNvPr id="8" name="Rectangle 7"/>
          <p:cNvSpPr/>
          <p:nvPr/>
        </p:nvSpPr>
        <p:spPr bwMode="auto">
          <a:xfrm>
            <a:off x="5565224" y="1115075"/>
            <a:ext cx="5886124" cy="3490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t" anchorCtr="0" forceAA="0" compatLnSpc="1">
            <a:prstTxWarp prst="textNoShape">
              <a:avLst/>
            </a:prstTxWarp>
            <a:noAutofit/>
          </a:bodyPr>
          <a:lstStyle/>
          <a:p>
            <a:pPr marL="283745" lvl="1" defTabSz="913022" fontAlgn="base">
              <a:lnSpc>
                <a:spcPct val="90000"/>
              </a:lnSpc>
              <a:spcBef>
                <a:spcPts val="1200"/>
              </a:spcBef>
              <a:buClr>
                <a:srgbClr val="FFFFFF"/>
              </a:buClr>
              <a:buSzPct val="130000"/>
            </a:pPr>
            <a:r>
              <a:rPr lang="en-US" sz="4400" dirty="0" smtClean="0">
                <a:solidFill>
                  <a:srgbClr val="0072C6"/>
                </a:solidFill>
              </a:rPr>
              <a:t>Agenda</a:t>
            </a:r>
          </a:p>
          <a:p>
            <a:pPr marL="283745" lvl="1" defTabSz="913022" fontAlgn="base">
              <a:lnSpc>
                <a:spcPct val="90000"/>
              </a:lnSpc>
              <a:spcBef>
                <a:spcPts val="1200"/>
              </a:spcBef>
              <a:buClr>
                <a:srgbClr val="FFFFFF"/>
              </a:buClr>
              <a:buSzPct val="130000"/>
            </a:pPr>
            <a:r>
              <a:rPr lang="en-US" sz="2400" dirty="0" smtClean="0">
                <a:solidFill>
                  <a:srgbClr val="797A7D"/>
                </a:solidFill>
              </a:rPr>
              <a:t>Introduction</a:t>
            </a:r>
          </a:p>
          <a:p>
            <a:pPr marL="283745" lvl="1" defTabSz="913022" fontAlgn="base">
              <a:lnSpc>
                <a:spcPct val="90000"/>
              </a:lnSpc>
              <a:spcBef>
                <a:spcPts val="1200"/>
              </a:spcBef>
              <a:buClr>
                <a:srgbClr val="FFFFFF"/>
              </a:buClr>
              <a:buSzPct val="130000"/>
            </a:pPr>
            <a:r>
              <a:rPr lang="en-US" sz="2400" dirty="0" smtClean="0">
                <a:solidFill>
                  <a:srgbClr val="797A7D"/>
                </a:solidFill>
              </a:rPr>
              <a:t>Background</a:t>
            </a:r>
          </a:p>
          <a:p>
            <a:pPr marL="283745" lvl="1" defTabSz="913022" fontAlgn="base">
              <a:lnSpc>
                <a:spcPct val="90000"/>
              </a:lnSpc>
              <a:spcBef>
                <a:spcPts val="1200"/>
              </a:spcBef>
              <a:buClr>
                <a:srgbClr val="FFFFFF"/>
              </a:buClr>
              <a:buSzPct val="130000"/>
            </a:pPr>
            <a:r>
              <a:rPr lang="en-US" sz="2400" dirty="0" smtClean="0">
                <a:solidFill>
                  <a:srgbClr val="797A7D"/>
                </a:solidFill>
              </a:rPr>
              <a:t>Relating to subject at hand </a:t>
            </a:r>
          </a:p>
          <a:p>
            <a:pPr marL="283745" lvl="1" defTabSz="913022" fontAlgn="base">
              <a:lnSpc>
                <a:spcPct val="90000"/>
              </a:lnSpc>
              <a:spcBef>
                <a:spcPts val="1200"/>
              </a:spcBef>
              <a:buClr>
                <a:srgbClr val="FFFFFF"/>
              </a:buClr>
              <a:buSzPct val="130000"/>
            </a:pPr>
            <a:r>
              <a:rPr lang="en-US" sz="2400" dirty="0" smtClean="0">
                <a:solidFill>
                  <a:srgbClr val="797A7D"/>
                </a:solidFill>
              </a:rPr>
              <a:t>What did people to correctly</a:t>
            </a:r>
          </a:p>
          <a:p>
            <a:pPr marL="283745" lvl="1" defTabSz="913022" fontAlgn="base">
              <a:lnSpc>
                <a:spcPct val="90000"/>
              </a:lnSpc>
              <a:spcBef>
                <a:spcPts val="1200"/>
              </a:spcBef>
              <a:buClr>
                <a:srgbClr val="FFFFFF"/>
              </a:buClr>
              <a:buSzPct val="130000"/>
            </a:pPr>
            <a:r>
              <a:rPr lang="en-US" sz="2400" dirty="0" smtClean="0">
                <a:solidFill>
                  <a:srgbClr val="797A7D"/>
                </a:solidFill>
              </a:rPr>
              <a:t>Recommendation</a:t>
            </a:r>
          </a:p>
          <a:p>
            <a:pPr marL="283745" lvl="1" defTabSz="913022" fontAlgn="base">
              <a:lnSpc>
                <a:spcPct val="90000"/>
              </a:lnSpc>
              <a:spcBef>
                <a:spcPts val="1200"/>
              </a:spcBef>
              <a:buClr>
                <a:srgbClr val="FFFFFF"/>
              </a:buClr>
              <a:buSzPct val="130000"/>
            </a:pPr>
            <a:r>
              <a:rPr lang="en-US" sz="2400" dirty="0" smtClean="0">
                <a:solidFill>
                  <a:srgbClr val="797A7D"/>
                </a:solidFill>
              </a:rPr>
              <a:t>Reflections</a:t>
            </a:r>
          </a:p>
          <a:p>
            <a:pPr marL="283745" lvl="1" defTabSz="913022" fontAlgn="base">
              <a:lnSpc>
                <a:spcPct val="90000"/>
              </a:lnSpc>
              <a:spcBef>
                <a:spcPts val="1200"/>
              </a:spcBef>
              <a:buClr>
                <a:srgbClr val="FFFFFF"/>
              </a:buClr>
              <a:buSzPct val="130000"/>
            </a:pPr>
            <a:endParaRPr lang="en-US" sz="2000" dirty="0">
              <a:solidFill>
                <a:srgbClr val="797A7D"/>
              </a:solidFill>
            </a:endParaRPr>
          </a:p>
        </p:txBody>
      </p:sp>
      <p:sp>
        <p:nvSpPr>
          <p:cNvPr id="9" name="Freeform 25"/>
          <p:cNvSpPr>
            <a:spLocks noEditPoints="1"/>
          </p:cNvSpPr>
          <p:nvPr/>
        </p:nvSpPr>
        <p:spPr bwMode="black">
          <a:xfrm>
            <a:off x="1794050" y="2392959"/>
            <a:ext cx="2266436" cy="1929807"/>
          </a:xfrm>
          <a:custGeom>
            <a:avLst/>
            <a:gdLst>
              <a:gd name="T0" fmla="*/ 300 w 300"/>
              <a:gd name="T1" fmla="*/ 201 h 255"/>
              <a:gd name="T2" fmla="*/ 288 w 300"/>
              <a:gd name="T3" fmla="*/ 210 h 255"/>
              <a:gd name="T4" fmla="*/ 285 w 300"/>
              <a:gd name="T5" fmla="*/ 214 h 255"/>
              <a:gd name="T6" fmla="*/ 266 w 300"/>
              <a:gd name="T7" fmla="*/ 230 h 255"/>
              <a:gd name="T8" fmla="*/ 229 w 300"/>
              <a:gd name="T9" fmla="*/ 245 h 255"/>
              <a:gd name="T10" fmla="*/ 169 w 300"/>
              <a:gd name="T11" fmla="*/ 253 h 255"/>
              <a:gd name="T12" fmla="*/ 47 w 300"/>
              <a:gd name="T13" fmla="*/ 231 h 255"/>
              <a:gd name="T14" fmla="*/ 47 w 300"/>
              <a:gd name="T15" fmla="*/ 186 h 255"/>
              <a:gd name="T16" fmla="*/ 89 w 300"/>
              <a:gd name="T17" fmla="*/ 168 h 255"/>
              <a:gd name="T18" fmla="*/ 130 w 300"/>
              <a:gd name="T19" fmla="*/ 171 h 255"/>
              <a:gd name="T20" fmla="*/ 163 w 300"/>
              <a:gd name="T21" fmla="*/ 174 h 255"/>
              <a:gd name="T22" fmla="*/ 198 w 300"/>
              <a:gd name="T23" fmla="*/ 169 h 255"/>
              <a:gd name="T24" fmla="*/ 219 w 300"/>
              <a:gd name="T25" fmla="*/ 182 h 255"/>
              <a:gd name="T26" fmla="*/ 201 w 300"/>
              <a:gd name="T27" fmla="*/ 195 h 255"/>
              <a:gd name="T28" fmla="*/ 174 w 300"/>
              <a:gd name="T29" fmla="*/ 194 h 255"/>
              <a:gd name="T30" fmla="*/ 144 w 300"/>
              <a:gd name="T31" fmla="*/ 202 h 255"/>
              <a:gd name="T32" fmla="*/ 177 w 300"/>
              <a:gd name="T33" fmla="*/ 217 h 255"/>
              <a:gd name="T34" fmla="*/ 223 w 300"/>
              <a:gd name="T35" fmla="*/ 218 h 255"/>
              <a:gd name="T36" fmla="*/ 255 w 300"/>
              <a:gd name="T37" fmla="*/ 209 h 255"/>
              <a:gd name="T38" fmla="*/ 287 w 300"/>
              <a:gd name="T39" fmla="*/ 193 h 255"/>
              <a:gd name="T40" fmla="*/ 300 w 300"/>
              <a:gd name="T41" fmla="*/ 201 h 255"/>
              <a:gd name="T42" fmla="*/ 34 w 300"/>
              <a:gd name="T43" fmla="*/ 173 h 255"/>
              <a:gd name="T44" fmla="*/ 0 w 300"/>
              <a:gd name="T45" fmla="*/ 173 h 255"/>
              <a:gd name="T46" fmla="*/ 0 w 300"/>
              <a:gd name="T47" fmla="*/ 240 h 255"/>
              <a:gd name="T48" fmla="*/ 34 w 300"/>
              <a:gd name="T49" fmla="*/ 240 h 255"/>
              <a:gd name="T50" fmla="*/ 39 w 300"/>
              <a:gd name="T51" fmla="*/ 235 h 255"/>
              <a:gd name="T52" fmla="*/ 39 w 300"/>
              <a:gd name="T53" fmla="*/ 177 h 255"/>
              <a:gd name="T54" fmla="*/ 34 w 300"/>
              <a:gd name="T55" fmla="*/ 173 h 255"/>
              <a:gd name="T56" fmla="*/ 246 w 300"/>
              <a:gd name="T57" fmla="*/ 24 h 255"/>
              <a:gd name="T58" fmla="*/ 246 w 300"/>
              <a:gd name="T59" fmla="*/ 147 h 255"/>
              <a:gd name="T60" fmla="*/ 123 w 300"/>
              <a:gd name="T61" fmla="*/ 147 h 255"/>
              <a:gd name="T62" fmla="*/ 123 w 300"/>
              <a:gd name="T63" fmla="*/ 122 h 255"/>
              <a:gd name="T64" fmla="*/ 99 w 300"/>
              <a:gd name="T65" fmla="*/ 122 h 255"/>
              <a:gd name="T66" fmla="*/ 99 w 300"/>
              <a:gd name="T67" fmla="*/ 0 h 255"/>
              <a:gd name="T68" fmla="*/ 221 w 300"/>
              <a:gd name="T69" fmla="*/ 0 h 255"/>
              <a:gd name="T70" fmla="*/ 221 w 300"/>
              <a:gd name="T71" fmla="*/ 24 h 255"/>
              <a:gd name="T72" fmla="*/ 246 w 300"/>
              <a:gd name="T73" fmla="*/ 24 h 255"/>
              <a:gd name="T74" fmla="*/ 123 w 300"/>
              <a:gd name="T75" fmla="*/ 116 h 255"/>
              <a:gd name="T76" fmla="*/ 123 w 300"/>
              <a:gd name="T77" fmla="*/ 24 h 255"/>
              <a:gd name="T78" fmla="*/ 215 w 300"/>
              <a:gd name="T79" fmla="*/ 24 h 255"/>
              <a:gd name="T80" fmla="*/ 215 w 300"/>
              <a:gd name="T81" fmla="*/ 6 h 255"/>
              <a:gd name="T82" fmla="*/ 105 w 300"/>
              <a:gd name="T83" fmla="*/ 6 h 255"/>
              <a:gd name="T84" fmla="*/ 105 w 300"/>
              <a:gd name="T85" fmla="*/ 116 h 255"/>
              <a:gd name="T86" fmla="*/ 123 w 300"/>
              <a:gd name="T87" fmla="*/ 116 h 255"/>
              <a:gd name="T88" fmla="*/ 224 w 300"/>
              <a:gd name="T89" fmla="*/ 85 h 255"/>
              <a:gd name="T90" fmla="*/ 183 w 300"/>
              <a:gd name="T91" fmla="*/ 56 h 255"/>
              <a:gd name="T92" fmla="*/ 183 w 300"/>
              <a:gd name="T93" fmla="*/ 76 h 255"/>
              <a:gd name="T94" fmla="*/ 145 w 300"/>
              <a:gd name="T95" fmla="*/ 76 h 255"/>
              <a:gd name="T96" fmla="*/ 145 w 300"/>
              <a:gd name="T97" fmla="*/ 94 h 255"/>
              <a:gd name="T98" fmla="*/ 183 w 300"/>
              <a:gd name="T99" fmla="*/ 94 h 255"/>
              <a:gd name="T100" fmla="*/ 183 w 300"/>
              <a:gd name="T101" fmla="*/ 115 h 255"/>
              <a:gd name="T102" fmla="*/ 224 w 300"/>
              <a:gd name="T103" fmla="*/ 8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0" h="255">
                <a:moveTo>
                  <a:pt x="300" y="201"/>
                </a:moveTo>
                <a:cubicBezTo>
                  <a:pt x="300" y="201"/>
                  <a:pt x="299" y="202"/>
                  <a:pt x="288" y="210"/>
                </a:cubicBezTo>
                <a:cubicBezTo>
                  <a:pt x="288" y="210"/>
                  <a:pt x="286" y="214"/>
                  <a:pt x="285" y="214"/>
                </a:cubicBezTo>
                <a:cubicBezTo>
                  <a:pt x="280" y="218"/>
                  <a:pt x="275" y="223"/>
                  <a:pt x="266" y="230"/>
                </a:cubicBezTo>
                <a:cubicBezTo>
                  <a:pt x="257" y="231"/>
                  <a:pt x="238" y="240"/>
                  <a:pt x="229" y="245"/>
                </a:cubicBezTo>
                <a:cubicBezTo>
                  <a:pt x="212" y="244"/>
                  <a:pt x="187" y="248"/>
                  <a:pt x="169" y="253"/>
                </a:cubicBezTo>
                <a:cubicBezTo>
                  <a:pt x="143" y="249"/>
                  <a:pt x="140" y="255"/>
                  <a:pt x="47" y="231"/>
                </a:cubicBezTo>
                <a:cubicBezTo>
                  <a:pt x="47" y="231"/>
                  <a:pt x="47" y="194"/>
                  <a:pt x="47" y="186"/>
                </a:cubicBezTo>
                <a:cubicBezTo>
                  <a:pt x="64" y="182"/>
                  <a:pt x="69" y="171"/>
                  <a:pt x="89" y="168"/>
                </a:cubicBezTo>
                <a:cubicBezTo>
                  <a:pt x="103" y="166"/>
                  <a:pt x="116" y="167"/>
                  <a:pt x="130" y="171"/>
                </a:cubicBezTo>
                <a:cubicBezTo>
                  <a:pt x="139" y="174"/>
                  <a:pt x="148" y="176"/>
                  <a:pt x="163" y="174"/>
                </a:cubicBezTo>
                <a:cubicBezTo>
                  <a:pt x="176" y="173"/>
                  <a:pt x="181" y="169"/>
                  <a:pt x="198" y="169"/>
                </a:cubicBezTo>
                <a:cubicBezTo>
                  <a:pt x="209" y="169"/>
                  <a:pt x="220" y="176"/>
                  <a:pt x="219" y="182"/>
                </a:cubicBezTo>
                <a:cubicBezTo>
                  <a:pt x="219" y="188"/>
                  <a:pt x="208" y="194"/>
                  <a:pt x="201" y="195"/>
                </a:cubicBezTo>
                <a:cubicBezTo>
                  <a:pt x="185" y="195"/>
                  <a:pt x="189" y="194"/>
                  <a:pt x="174" y="194"/>
                </a:cubicBezTo>
                <a:cubicBezTo>
                  <a:pt x="156" y="194"/>
                  <a:pt x="155" y="197"/>
                  <a:pt x="144" y="202"/>
                </a:cubicBezTo>
                <a:cubicBezTo>
                  <a:pt x="155" y="205"/>
                  <a:pt x="162" y="209"/>
                  <a:pt x="177" y="217"/>
                </a:cubicBezTo>
                <a:cubicBezTo>
                  <a:pt x="193" y="215"/>
                  <a:pt x="209" y="217"/>
                  <a:pt x="223" y="218"/>
                </a:cubicBezTo>
                <a:cubicBezTo>
                  <a:pt x="235" y="215"/>
                  <a:pt x="241" y="210"/>
                  <a:pt x="255" y="209"/>
                </a:cubicBezTo>
                <a:cubicBezTo>
                  <a:pt x="264" y="202"/>
                  <a:pt x="276" y="191"/>
                  <a:pt x="287" y="193"/>
                </a:cubicBezTo>
                <a:cubicBezTo>
                  <a:pt x="293" y="194"/>
                  <a:pt x="300" y="201"/>
                  <a:pt x="300" y="201"/>
                </a:cubicBezTo>
                <a:close/>
                <a:moveTo>
                  <a:pt x="34" y="173"/>
                </a:moveTo>
                <a:cubicBezTo>
                  <a:pt x="0" y="173"/>
                  <a:pt x="0" y="173"/>
                  <a:pt x="0" y="173"/>
                </a:cubicBezTo>
                <a:cubicBezTo>
                  <a:pt x="0" y="240"/>
                  <a:pt x="0" y="240"/>
                  <a:pt x="0" y="240"/>
                </a:cubicBezTo>
                <a:cubicBezTo>
                  <a:pt x="34" y="240"/>
                  <a:pt x="34" y="240"/>
                  <a:pt x="34" y="240"/>
                </a:cubicBezTo>
                <a:cubicBezTo>
                  <a:pt x="37" y="240"/>
                  <a:pt x="39" y="238"/>
                  <a:pt x="39" y="235"/>
                </a:cubicBezTo>
                <a:cubicBezTo>
                  <a:pt x="39" y="177"/>
                  <a:pt x="39" y="177"/>
                  <a:pt x="39" y="177"/>
                </a:cubicBezTo>
                <a:cubicBezTo>
                  <a:pt x="39" y="175"/>
                  <a:pt x="37" y="173"/>
                  <a:pt x="34" y="173"/>
                </a:cubicBezTo>
                <a:close/>
                <a:moveTo>
                  <a:pt x="246" y="24"/>
                </a:moveTo>
                <a:cubicBezTo>
                  <a:pt x="246" y="147"/>
                  <a:pt x="246" y="147"/>
                  <a:pt x="246" y="147"/>
                </a:cubicBezTo>
                <a:cubicBezTo>
                  <a:pt x="123" y="147"/>
                  <a:pt x="123" y="147"/>
                  <a:pt x="123" y="147"/>
                </a:cubicBezTo>
                <a:cubicBezTo>
                  <a:pt x="123" y="122"/>
                  <a:pt x="123" y="122"/>
                  <a:pt x="123" y="122"/>
                </a:cubicBezTo>
                <a:cubicBezTo>
                  <a:pt x="99" y="122"/>
                  <a:pt x="99" y="122"/>
                  <a:pt x="99" y="122"/>
                </a:cubicBezTo>
                <a:cubicBezTo>
                  <a:pt x="99" y="0"/>
                  <a:pt x="99" y="0"/>
                  <a:pt x="99" y="0"/>
                </a:cubicBezTo>
                <a:cubicBezTo>
                  <a:pt x="221" y="0"/>
                  <a:pt x="221" y="0"/>
                  <a:pt x="221" y="0"/>
                </a:cubicBezTo>
                <a:cubicBezTo>
                  <a:pt x="221" y="24"/>
                  <a:pt x="221" y="24"/>
                  <a:pt x="221" y="24"/>
                </a:cubicBezTo>
                <a:lnTo>
                  <a:pt x="246" y="24"/>
                </a:lnTo>
                <a:close/>
                <a:moveTo>
                  <a:pt x="123" y="116"/>
                </a:moveTo>
                <a:cubicBezTo>
                  <a:pt x="123" y="24"/>
                  <a:pt x="123" y="24"/>
                  <a:pt x="123" y="24"/>
                </a:cubicBezTo>
                <a:cubicBezTo>
                  <a:pt x="215" y="24"/>
                  <a:pt x="215" y="24"/>
                  <a:pt x="215" y="24"/>
                </a:cubicBezTo>
                <a:cubicBezTo>
                  <a:pt x="215" y="6"/>
                  <a:pt x="215" y="6"/>
                  <a:pt x="215" y="6"/>
                </a:cubicBezTo>
                <a:cubicBezTo>
                  <a:pt x="105" y="6"/>
                  <a:pt x="105" y="6"/>
                  <a:pt x="105" y="6"/>
                </a:cubicBezTo>
                <a:cubicBezTo>
                  <a:pt x="105" y="116"/>
                  <a:pt x="105" y="116"/>
                  <a:pt x="105" y="116"/>
                </a:cubicBezTo>
                <a:lnTo>
                  <a:pt x="123" y="116"/>
                </a:lnTo>
                <a:close/>
                <a:moveTo>
                  <a:pt x="224" y="85"/>
                </a:moveTo>
                <a:cubicBezTo>
                  <a:pt x="183" y="56"/>
                  <a:pt x="183" y="56"/>
                  <a:pt x="183" y="56"/>
                </a:cubicBezTo>
                <a:cubicBezTo>
                  <a:pt x="183" y="76"/>
                  <a:pt x="183" y="76"/>
                  <a:pt x="183" y="76"/>
                </a:cubicBezTo>
                <a:cubicBezTo>
                  <a:pt x="145" y="76"/>
                  <a:pt x="145" y="76"/>
                  <a:pt x="145" y="76"/>
                </a:cubicBezTo>
                <a:cubicBezTo>
                  <a:pt x="145" y="94"/>
                  <a:pt x="145" y="94"/>
                  <a:pt x="145" y="94"/>
                </a:cubicBezTo>
                <a:cubicBezTo>
                  <a:pt x="183" y="94"/>
                  <a:pt x="183" y="94"/>
                  <a:pt x="183" y="94"/>
                </a:cubicBezTo>
                <a:cubicBezTo>
                  <a:pt x="183" y="115"/>
                  <a:pt x="183" y="115"/>
                  <a:pt x="183" y="115"/>
                </a:cubicBezTo>
                <a:lnTo>
                  <a:pt x="224" y="85"/>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913022"/>
            <a:endParaRPr lang="en-US" sz="1600" dirty="0">
              <a:solidFill>
                <a:srgbClr val="000000"/>
              </a:solidFill>
            </a:endParaRPr>
          </a:p>
        </p:txBody>
      </p:sp>
    </p:spTree>
    <p:extLst>
      <p:ext uri="{BB962C8B-B14F-4D97-AF65-F5344CB8AC3E}">
        <p14:creationId xmlns:p14="http://schemas.microsoft.com/office/powerpoint/2010/main" val="1300332898"/>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p:cNvSpPr txBox="1"/>
          <p:nvPr/>
        </p:nvSpPr>
        <p:spPr>
          <a:xfrm>
            <a:off x="643934" y="1992567"/>
            <a:ext cx="3281679" cy="1658146"/>
          </a:xfrm>
          <a:prstGeom prst="rect">
            <a:avLst/>
          </a:prstGeom>
          <a:noFill/>
        </p:spPr>
        <p:txBody>
          <a:bodyPr wrap="square" lIns="0" tIns="0" rIns="0" bIns="0" rtlCol="0">
            <a:spAutoFit/>
          </a:bodyPr>
          <a:lstStyle/>
          <a:p>
            <a:pPr defTabSz="912351">
              <a:lnSpc>
                <a:spcPct val="90000"/>
              </a:lnSpc>
              <a:spcBef>
                <a:spcPct val="20000"/>
              </a:spcBef>
              <a:buSzPct val="80000"/>
            </a:pPr>
            <a:r>
              <a:rPr lang="en-US" sz="3991" spc="-70" dirty="0" smtClean="0">
                <a:gradFill>
                  <a:gsLst>
                    <a:gs pos="100000">
                      <a:srgbClr val="FFFFFF"/>
                    </a:gs>
                    <a:gs pos="0">
                      <a:srgbClr val="FFFFFF"/>
                    </a:gs>
                  </a:gsLst>
                  <a:lin ang="5400000" scaled="0"/>
                </a:gradFill>
                <a:latin typeface="Segoe UI Light"/>
              </a:rPr>
              <a:t>Quality Characteristic in the project</a:t>
            </a:r>
            <a:endParaRPr lang="vi-VN" sz="3991" spc="-70" dirty="0">
              <a:gradFill>
                <a:gsLst>
                  <a:gs pos="100000">
                    <a:srgbClr val="FFFFFF"/>
                  </a:gs>
                  <a:gs pos="0">
                    <a:srgbClr val="FFFFFF"/>
                  </a:gs>
                </a:gsLst>
                <a:lin ang="5400000" scaled="0"/>
              </a:gradFill>
              <a:latin typeface="Segoe UI Light"/>
            </a:endParaRPr>
          </a:p>
        </p:txBody>
      </p:sp>
      <p:grpSp>
        <p:nvGrpSpPr>
          <p:cNvPr id="6" name="Group 5"/>
          <p:cNvGrpSpPr/>
          <p:nvPr/>
        </p:nvGrpSpPr>
        <p:grpSpPr>
          <a:xfrm>
            <a:off x="10670750" y="76200"/>
            <a:ext cx="1344254" cy="1371600"/>
            <a:chOff x="10670750" y="76200"/>
            <a:chExt cx="1344254" cy="1371600"/>
          </a:xfrm>
        </p:grpSpPr>
        <p:sp>
          <p:nvSpPr>
            <p:cNvPr id="28" name="Rectangle 27"/>
            <p:cNvSpPr>
              <a:spLocks noChangeAspect="1"/>
            </p:cNvSpPr>
            <p:nvPr>
              <p:custDataLst>
                <p:tags r:id="rId3"/>
              </p:custDataLst>
            </p:nvPr>
          </p:nvSpPr>
          <p:spPr bwMode="auto">
            <a:xfrm>
              <a:off x="10670750" y="76200"/>
              <a:ext cx="1344254"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Process</a:t>
              </a:r>
            </a:p>
          </p:txBody>
        </p:sp>
        <p:pic>
          <p:nvPicPr>
            <p:cNvPr id="35" name="Picture 3" descr="W:\Open Engagements\Productivity\MS-Unified Communications\#1601 BizProd MOD Team Core Content Work\New Iconography\Words\Build_0605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932589" y="320180"/>
              <a:ext cx="820575" cy="8205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Group 1"/>
          <p:cNvGrpSpPr/>
          <p:nvPr/>
        </p:nvGrpSpPr>
        <p:grpSpPr>
          <a:xfrm>
            <a:off x="10670750" y="1615388"/>
            <a:ext cx="1344254" cy="1371600"/>
            <a:chOff x="10670750" y="1615388"/>
            <a:chExt cx="1344254" cy="1371600"/>
          </a:xfrm>
        </p:grpSpPr>
        <p:sp>
          <p:nvSpPr>
            <p:cNvPr id="9" name="Rectangle 8"/>
            <p:cNvSpPr>
              <a:spLocks noChangeAspect="1"/>
            </p:cNvSpPr>
            <p:nvPr>
              <p:custDataLst>
                <p:tags r:id="rId2"/>
              </p:custDataLst>
            </p:nvPr>
          </p:nvSpPr>
          <p:spPr bwMode="auto">
            <a:xfrm>
              <a:off x="10670750" y="1615388"/>
              <a:ext cx="1344254" cy="13716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People</a:t>
              </a:r>
              <a:endParaRPr lang="en-US" sz="1500" dirty="0" smtClean="0">
                <a:gradFill flip="none" rotWithShape="1">
                  <a:gsLst>
                    <a:gs pos="0">
                      <a:srgbClr val="FFFFFF"/>
                    </a:gs>
                    <a:gs pos="100000">
                      <a:srgbClr val="FFFFFF"/>
                    </a:gs>
                  </a:gsLst>
                  <a:lin ang="5400000" scaled="0"/>
                  <a:tileRect/>
                </a:gradFill>
                <a:ea typeface="Segoe UI" pitchFamily="34" charset="0"/>
                <a:cs typeface="Segoe UI" pitchFamily="34" charset="0"/>
              </a:endParaRPr>
            </a:p>
          </p:txBody>
        </p:sp>
        <p:pic>
          <p:nvPicPr>
            <p:cNvPr id="11" name="Picture 5" descr="W:\Open Engagements\Productivity\MS-Unified Communications\#1601 BizProd MOD Team Core Content Work\New Iconography\People\GroupOfPeople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864020" y="1706123"/>
              <a:ext cx="957713" cy="97719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p:cNvGrpSpPr/>
          <p:nvPr/>
        </p:nvGrpSpPr>
        <p:grpSpPr>
          <a:xfrm>
            <a:off x="10670753" y="3154576"/>
            <a:ext cx="1347151" cy="1347150"/>
            <a:chOff x="10670753" y="3154576"/>
            <a:chExt cx="1347151" cy="1347150"/>
          </a:xfrm>
        </p:grpSpPr>
        <p:sp>
          <p:nvSpPr>
            <p:cNvPr id="18" name="Rectangle 17"/>
            <p:cNvSpPr>
              <a:spLocks noChangeAspect="1"/>
            </p:cNvSpPr>
            <p:nvPr>
              <p:custDataLst>
                <p:tags r:id="rId1"/>
              </p:custDataLst>
            </p:nvPr>
          </p:nvSpPr>
          <p:spPr bwMode="auto">
            <a:xfrm>
              <a:off x="10670753" y="3154576"/>
              <a:ext cx="1347151" cy="134715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Technology</a:t>
              </a:r>
            </a:p>
          </p:txBody>
        </p:sp>
        <p:pic>
          <p:nvPicPr>
            <p:cNvPr id="20" name="Picture 4" descr="W:\Open Engagements\Productivity\MS-Unified Communications\#1601 BizProd MOD Team Core Content Work\New Iconography\Words\Draft\061312_Word_Icons\Tools_061312_white-04.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984097" y="3414429"/>
              <a:ext cx="717558" cy="716138"/>
            </a:xfrm>
            <a:prstGeom prst="rect">
              <a:avLst/>
            </a:prstGeom>
            <a:noFill/>
            <a:extLst>
              <a:ext uri="{909E8E84-426E-40DD-AFC4-6F175D3DCCD1}">
                <a14:hiddenFill xmlns:a14="http://schemas.microsoft.com/office/drawing/2010/main">
                  <a:solidFill>
                    <a:srgbClr val="FFFFFF"/>
                  </a:solidFill>
                </a14:hiddenFill>
              </a:ext>
            </a:extLst>
          </p:spPr>
        </p:pic>
      </p:grpSp>
      <p:sp>
        <p:nvSpPr>
          <p:cNvPr id="32" name="Content Placeholder 11"/>
          <p:cNvSpPr>
            <a:spLocks noGrp="1"/>
          </p:cNvSpPr>
          <p:nvPr>
            <p:ph sz="quarter" idx="4"/>
          </p:nvPr>
        </p:nvSpPr>
        <p:spPr>
          <a:xfrm>
            <a:off x="4690883" y="762001"/>
            <a:ext cx="5730124" cy="1432720"/>
          </a:xfrm>
        </p:spPr>
        <p:txBody>
          <a:bodyPr/>
          <a:lstStyle/>
          <a:p>
            <a:r>
              <a:rPr lang="en-US" b="1" dirty="0" smtClean="0"/>
              <a:t>Quote</a:t>
            </a:r>
            <a:r>
              <a:rPr lang="en-US" dirty="0" smtClean="0"/>
              <a:t>: </a:t>
            </a:r>
          </a:p>
          <a:p>
            <a:r>
              <a:rPr lang="vi-VN" dirty="0"/>
              <a:t>Sergey really didn’t have an exact answer for this. He said he thought they had spent about 30 to 40 hours so far. Fisher was very pleased with his answer.</a:t>
            </a:r>
            <a:endParaRPr lang="en-US" dirty="0"/>
          </a:p>
        </p:txBody>
      </p:sp>
      <p:sp>
        <p:nvSpPr>
          <p:cNvPr id="34" name="Rectangle 33"/>
          <p:cNvSpPr/>
          <p:nvPr/>
        </p:nvSpPr>
        <p:spPr>
          <a:xfrm>
            <a:off x="4577928" y="2301188"/>
            <a:ext cx="6092825" cy="923330"/>
          </a:xfrm>
          <a:prstGeom prst="rect">
            <a:avLst/>
          </a:prstGeom>
        </p:spPr>
        <p:txBody>
          <a:bodyPr wrap="square">
            <a:spAutoFit/>
          </a:bodyPr>
          <a:lstStyle/>
          <a:p>
            <a:r>
              <a:rPr lang="en-US" b="1" dirty="0">
                <a:solidFill>
                  <a:srgbClr val="3397D3"/>
                </a:solidFill>
              </a:rPr>
              <a:t>Conclusion</a:t>
            </a:r>
            <a:r>
              <a:rPr lang="en-US" dirty="0">
                <a:solidFill>
                  <a:schemeClr val="bg1">
                    <a:lumMod val="50000"/>
                  </a:schemeClr>
                </a:solidFill>
              </a:rPr>
              <a:t>: </a:t>
            </a:r>
            <a:r>
              <a:rPr lang="vi-VN" dirty="0">
                <a:solidFill>
                  <a:schemeClr val="bg1">
                    <a:lumMod val="50000"/>
                  </a:schemeClr>
                </a:solidFill>
              </a:rPr>
              <a:t>Project didn’t </a:t>
            </a:r>
            <a:r>
              <a:rPr lang="en-US" dirty="0">
                <a:solidFill>
                  <a:schemeClr val="bg1">
                    <a:lumMod val="50000"/>
                  </a:schemeClr>
                </a:solidFill>
              </a:rPr>
              <a:t>have </a:t>
            </a:r>
            <a:r>
              <a:rPr lang="vi-VN" dirty="0">
                <a:solidFill>
                  <a:schemeClr val="bg1">
                    <a:lumMod val="50000"/>
                  </a:schemeClr>
                </a:solidFill>
              </a:rPr>
              <a:t>a schedule details and estimation the number of hours before do.</a:t>
            </a:r>
            <a:endParaRPr lang="en-US" dirty="0">
              <a:solidFill>
                <a:schemeClr val="bg1">
                  <a:lumMod val="50000"/>
                </a:schemeClr>
              </a:solidFill>
            </a:endParaRPr>
          </a:p>
          <a:p>
            <a:endParaRPr lang="en-US" dirty="0">
              <a:solidFill>
                <a:schemeClr val="bg1">
                  <a:lumMod val="50000"/>
                </a:schemeClr>
              </a:solidFill>
            </a:endParaRPr>
          </a:p>
        </p:txBody>
      </p:sp>
      <p:sp>
        <p:nvSpPr>
          <p:cNvPr id="36" name="Content Placeholder 11"/>
          <p:cNvSpPr txBox="1">
            <a:spLocks/>
          </p:cNvSpPr>
          <p:nvPr/>
        </p:nvSpPr>
        <p:spPr>
          <a:xfrm>
            <a:off x="4690883" y="3292049"/>
            <a:ext cx="5484741" cy="1408797"/>
          </a:xfrm>
          <a:prstGeom prst="rect">
            <a:avLst/>
          </a:prstGeom>
        </p:spPr>
        <p:txBody>
          <a:bodyPr vert="horz" lIns="0" tIns="0" rIns="0" bIns="0" rtlCol="0">
            <a:noAutofit/>
          </a:bodyPr>
          <a:lstStyle>
            <a:lvl1pPr marL="0" marR="0" indent="0" algn="l" defTabSz="913022" rtl="0" eaLnBrk="1" fontAlgn="auto" latinLnBrk="0" hangingPunct="1">
              <a:lnSpc>
                <a:spcPct val="90000"/>
              </a:lnSpc>
              <a:spcBef>
                <a:spcPts val="1198"/>
              </a:spcBef>
              <a:spcAft>
                <a:spcPts val="0"/>
              </a:spcAft>
              <a:buClrTx/>
              <a:buSzPct val="80000"/>
              <a:buFont typeface="Arial" pitchFamily="34" charset="0"/>
              <a:buNone/>
              <a:tabLst/>
              <a:defRPr lang="en-US" sz="2000" kern="1200" spc="0" baseline="0" dirty="0" smtClean="0">
                <a:gradFill>
                  <a:gsLst>
                    <a:gs pos="100000">
                      <a:schemeClr val="bg2"/>
                    </a:gs>
                    <a:gs pos="0">
                      <a:schemeClr val="bg2"/>
                    </a:gs>
                  </a:gsLst>
                  <a:lin ang="5400000" scaled="0"/>
                </a:gradFill>
                <a:latin typeface="+mn-lt"/>
                <a:ea typeface="+mn-ea"/>
                <a:cs typeface="Segoe UI" pitchFamily="34" charset="0"/>
              </a:defRPr>
            </a:lvl1pPr>
            <a:lvl2pPr marL="912898" marR="0" indent="-380374" algn="l" defTabSz="913022" rtl="0" eaLnBrk="1" fontAlgn="auto" latinLnBrk="0" hangingPunct="1">
              <a:lnSpc>
                <a:spcPct val="90000"/>
              </a:lnSpc>
              <a:spcBef>
                <a:spcPct val="20000"/>
              </a:spcBef>
              <a:spcAft>
                <a:spcPts val="0"/>
              </a:spcAft>
              <a:buClrTx/>
              <a:buSzPct val="90000"/>
              <a:buFont typeface="Wingdings" pitchFamily="2" charset="2"/>
              <a:buChar char=""/>
              <a:tabLst/>
              <a:defRPr lang="en-US" sz="2100" kern="1200" spc="0" baseline="0" dirty="0" smtClean="0">
                <a:solidFill>
                  <a:schemeClr val="bg2">
                    <a:lumMod val="50000"/>
                  </a:schemeClr>
                </a:solidFill>
                <a:latin typeface="+mn-lt"/>
                <a:ea typeface="+mn-ea"/>
                <a:cs typeface="Arial" pitchFamily="34" charset="0"/>
              </a:defRPr>
            </a:lvl2pPr>
            <a:lvl3pPr marL="912898" marR="0" indent="-228225" algn="l" defTabSz="913022" rtl="0" eaLnBrk="1" fontAlgn="auto" latinLnBrk="0" hangingPunct="1">
              <a:lnSpc>
                <a:spcPct val="90000"/>
              </a:lnSpc>
              <a:spcBef>
                <a:spcPct val="20000"/>
              </a:spcBef>
              <a:spcAft>
                <a:spcPts val="0"/>
              </a:spcAft>
              <a:buClrTx/>
              <a:buSzPct val="90000"/>
              <a:buFont typeface="Wingdings" pitchFamily="2" charset="2"/>
              <a:buChar char=""/>
              <a:tabLst>
                <a:tab pos="797342" algn="l"/>
              </a:tabLst>
              <a:defRPr lang="en-US" sz="1900" kern="1200" spc="0" baseline="0" dirty="0" smtClean="0">
                <a:solidFill>
                  <a:schemeClr val="bg2">
                    <a:lumMod val="50000"/>
                  </a:schemeClr>
                </a:solidFill>
                <a:latin typeface="+mn-lt"/>
                <a:ea typeface="+mn-ea"/>
                <a:cs typeface="Arial" pitchFamily="34" charset="0"/>
              </a:defRPr>
            </a:lvl3pPr>
            <a:lvl4pPr marL="1217199" marR="0" indent="-228225" algn="l" defTabSz="913022" rtl="0" eaLnBrk="1" fontAlgn="auto" latinLnBrk="0" hangingPunct="1">
              <a:lnSpc>
                <a:spcPct val="90000"/>
              </a:lnSpc>
              <a:spcBef>
                <a:spcPct val="20000"/>
              </a:spcBef>
              <a:spcAft>
                <a:spcPts val="0"/>
              </a:spcAft>
              <a:buClrTx/>
              <a:buSzPct val="90000"/>
              <a:buFont typeface="Wingdings" pitchFamily="2" charset="2"/>
              <a:buChar char=""/>
              <a:tabLst/>
              <a:defRPr lang="en-US" sz="1600" kern="1200" spc="0" baseline="0" dirty="0" smtClean="0">
                <a:solidFill>
                  <a:schemeClr val="bg2">
                    <a:lumMod val="50000"/>
                  </a:schemeClr>
                </a:solidFill>
                <a:latin typeface="+mn-lt"/>
                <a:ea typeface="+mn-ea"/>
                <a:cs typeface="Arial" pitchFamily="34" charset="0"/>
              </a:defRPr>
            </a:lvl4pPr>
            <a:lvl5pPr marL="1445424" marR="0" indent="-228225" algn="l" defTabSz="913022" rtl="0" eaLnBrk="1" fontAlgn="auto" latinLnBrk="0" hangingPunct="1">
              <a:lnSpc>
                <a:spcPct val="90000"/>
              </a:lnSpc>
              <a:spcBef>
                <a:spcPct val="20000"/>
              </a:spcBef>
              <a:spcAft>
                <a:spcPts val="0"/>
              </a:spcAft>
              <a:buClrTx/>
              <a:buSzPct val="90000"/>
              <a:buFont typeface="Wingdings" pitchFamily="2" charset="2"/>
              <a:buChar char=""/>
              <a:tabLst>
                <a:tab pos="1253871" algn="l"/>
              </a:tabLst>
              <a:defRPr lang="en-US" sz="1600" kern="1200" spc="0" baseline="0" dirty="0">
                <a:solidFill>
                  <a:schemeClr val="bg2">
                    <a:lumMod val="50000"/>
                  </a:schemeClr>
                </a:solidFill>
                <a:latin typeface="+mn-lt"/>
                <a:ea typeface="+mn-ea"/>
                <a:cs typeface="Arial" pitchFamily="34" charset="0"/>
              </a:defRPr>
            </a:lvl5pPr>
            <a:lvl6pPr marL="2510811"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2967322"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423833"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3880344"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9pPr>
          </a:lstStyle>
          <a:p>
            <a:r>
              <a:rPr lang="en-US" b="1" dirty="0" smtClean="0"/>
              <a:t>Quote</a:t>
            </a:r>
            <a:r>
              <a:rPr lang="en-US" dirty="0" smtClean="0"/>
              <a:t>: </a:t>
            </a:r>
          </a:p>
          <a:p>
            <a:r>
              <a:rPr lang="vi-VN" dirty="0"/>
              <a:t>Fisher was always concerned that they had not budgeted for travel in this project to meet their vendors</a:t>
            </a:r>
            <a:endParaRPr lang="en-US" dirty="0"/>
          </a:p>
        </p:txBody>
      </p:sp>
      <p:sp>
        <p:nvSpPr>
          <p:cNvPr id="37" name="Rectangle 36"/>
          <p:cNvSpPr/>
          <p:nvPr/>
        </p:nvSpPr>
        <p:spPr>
          <a:xfrm>
            <a:off x="4577924" y="4708738"/>
            <a:ext cx="5597699" cy="1477328"/>
          </a:xfrm>
          <a:prstGeom prst="rect">
            <a:avLst/>
          </a:prstGeom>
        </p:spPr>
        <p:txBody>
          <a:bodyPr wrap="square">
            <a:spAutoFit/>
          </a:bodyPr>
          <a:lstStyle/>
          <a:p>
            <a:r>
              <a:rPr lang="en-US" b="1" dirty="0">
                <a:solidFill>
                  <a:srgbClr val="3397D3"/>
                </a:solidFill>
              </a:rPr>
              <a:t>Conclusion</a:t>
            </a:r>
            <a:r>
              <a:rPr lang="en-US" dirty="0">
                <a:solidFill>
                  <a:schemeClr val="bg1">
                    <a:lumMod val="50000"/>
                  </a:schemeClr>
                </a:solidFill>
              </a:rPr>
              <a:t>: </a:t>
            </a:r>
            <a:r>
              <a:rPr lang="vi-VN" dirty="0">
                <a:solidFill>
                  <a:schemeClr val="bg1">
                    <a:lumMod val="50000"/>
                  </a:schemeClr>
                </a:solidFill>
              </a:rPr>
              <a:t>Fisher didn’t </a:t>
            </a:r>
            <a:r>
              <a:rPr lang="en-US" dirty="0">
                <a:solidFill>
                  <a:schemeClr val="bg1">
                    <a:lumMod val="50000"/>
                  </a:schemeClr>
                </a:solidFill>
              </a:rPr>
              <a:t>have </a:t>
            </a:r>
            <a:r>
              <a:rPr lang="vi-VN" dirty="0">
                <a:solidFill>
                  <a:schemeClr val="bg1">
                    <a:lumMod val="50000"/>
                  </a:schemeClr>
                </a:solidFill>
              </a:rPr>
              <a:t>estimate all budgets for activities relating the project. Fisher needs to make a list of project cost (development, resources, travel, salary,…) and negotiate with customer to get an appropriate budget.</a:t>
            </a:r>
            <a:endParaRPr lang="en-US" dirty="0">
              <a:solidFill>
                <a:schemeClr val="bg1">
                  <a:lumMod val="50000"/>
                </a:schemeClr>
              </a:solidFill>
            </a:endParaRPr>
          </a:p>
        </p:txBody>
      </p:sp>
      <p:grpSp>
        <p:nvGrpSpPr>
          <p:cNvPr id="7" name="Group 6"/>
          <p:cNvGrpSpPr/>
          <p:nvPr/>
        </p:nvGrpSpPr>
        <p:grpSpPr>
          <a:xfrm>
            <a:off x="10661022" y="4669314"/>
            <a:ext cx="1353982" cy="1344254"/>
            <a:chOff x="10661022" y="4669314"/>
            <a:chExt cx="1353982" cy="1344254"/>
          </a:xfrm>
        </p:grpSpPr>
        <p:grpSp>
          <p:nvGrpSpPr>
            <p:cNvPr id="19" name="Group 18"/>
            <p:cNvGrpSpPr>
              <a:grpSpLocks noChangeAspect="1"/>
            </p:cNvGrpSpPr>
            <p:nvPr/>
          </p:nvGrpSpPr>
          <p:grpSpPr>
            <a:xfrm>
              <a:off x="10670750" y="4669314"/>
              <a:ext cx="1344254" cy="1344254"/>
              <a:chOff x="10757543" y="221365"/>
              <a:chExt cx="910092" cy="912111"/>
            </a:xfrm>
          </p:grpSpPr>
          <p:sp>
            <p:nvSpPr>
              <p:cNvPr id="21" name="Rectangle 20"/>
              <p:cNvSpPr/>
              <p:nvPr/>
            </p:nvSpPr>
            <p:spPr bwMode="auto">
              <a:xfrm>
                <a:off x="10757543" y="221365"/>
                <a:ext cx="910092" cy="91211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45720" tIns="45720" rIns="45720" bIns="45720" numCol="1" spcCol="0" rtlCol="0" fromWordArt="0" anchor="b"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53975" indent="-53975" defTabSz="914099" fontAlgn="base">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22" name="Group 21"/>
              <p:cNvGrpSpPr/>
              <p:nvPr/>
            </p:nvGrpSpPr>
            <p:grpSpPr>
              <a:xfrm>
                <a:off x="11195165" y="372805"/>
                <a:ext cx="423598" cy="387462"/>
                <a:chOff x="2636874" y="1841024"/>
                <a:chExt cx="2211589" cy="2022923"/>
              </a:xfrm>
            </p:grpSpPr>
            <p:sp>
              <p:nvSpPr>
                <p:cNvPr id="24" name="Freeform 23"/>
                <p:cNvSpPr/>
                <p:nvPr/>
              </p:nvSpPr>
              <p:spPr bwMode="auto">
                <a:xfrm>
                  <a:off x="2892056" y="2998381"/>
                  <a:ext cx="1201479" cy="627321"/>
                </a:xfrm>
                <a:custGeom>
                  <a:avLst/>
                  <a:gdLst>
                    <a:gd name="connsiteX0" fmla="*/ 42530 w 1201479"/>
                    <a:gd name="connsiteY0" fmla="*/ 0 h 627321"/>
                    <a:gd name="connsiteX1" fmla="*/ 0 w 1201479"/>
                    <a:gd name="connsiteY1" fmla="*/ 340242 h 627321"/>
                    <a:gd name="connsiteX2" fmla="*/ 1084521 w 1201479"/>
                    <a:gd name="connsiteY2" fmla="*/ 627321 h 627321"/>
                    <a:gd name="connsiteX3" fmla="*/ 1201479 w 1201479"/>
                    <a:gd name="connsiteY3" fmla="*/ 244549 h 627321"/>
                    <a:gd name="connsiteX4" fmla="*/ 42530 w 1201479"/>
                    <a:gd name="connsiteY4" fmla="*/ 0 h 6273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1479" h="627321">
                      <a:moveTo>
                        <a:pt x="42530" y="0"/>
                      </a:moveTo>
                      <a:lnTo>
                        <a:pt x="0" y="340242"/>
                      </a:lnTo>
                      <a:lnTo>
                        <a:pt x="1084521" y="627321"/>
                      </a:lnTo>
                      <a:lnTo>
                        <a:pt x="1201479" y="244549"/>
                      </a:lnTo>
                      <a:lnTo>
                        <a:pt x="42530" y="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p:nvSpPr>
              <p:spPr bwMode="auto">
                <a:xfrm>
                  <a:off x="2636874" y="1841024"/>
                  <a:ext cx="2211589" cy="134874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p:cNvSpPr/>
                <p:nvPr/>
              </p:nvSpPr>
              <p:spPr bwMode="auto">
                <a:xfrm>
                  <a:off x="3572018" y="2365579"/>
                  <a:ext cx="989349" cy="149836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38" name="Picture 5" descr="W:\Open Engagements\Productivity\MS-Unified Communications\#1601 BizProd MOD Team Core Content Work\New Iconography\Words\Draft\61512\workICONS061512_white-05.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829428" y="4760556"/>
              <a:ext cx="1033375" cy="96279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0661022" y="5592657"/>
              <a:ext cx="1154483" cy="369332"/>
            </a:xfrm>
            <a:prstGeom prst="rect">
              <a:avLst/>
            </a:prstGeom>
          </p:spPr>
          <p:txBody>
            <a:bodyPr wrap="none">
              <a:spAutoFit/>
            </a:bodyPr>
            <a:lstStyle/>
            <a:p>
              <a:r>
                <a:rPr lang="vi-VN" dirty="0" smtClean="0">
                  <a:gradFill flip="none" rotWithShape="1">
                    <a:gsLst>
                      <a:gs pos="0">
                        <a:srgbClr val="FFFFFF"/>
                      </a:gs>
                      <a:gs pos="100000">
                        <a:srgbClr val="FFFFFF"/>
                      </a:gs>
                    </a:gsLst>
                    <a:lin ang="5400000" scaled="0"/>
                    <a:tileRect/>
                  </a:gradFill>
                  <a:ea typeface="Segoe UI" pitchFamily="34" charset="0"/>
                  <a:cs typeface="Segoe UI" pitchFamily="34" charset="0"/>
                </a:rPr>
                <a:t>Sche/Bud</a:t>
              </a:r>
              <a:endParaRPr lang="vi-VN" dirty="0"/>
            </a:p>
          </p:txBody>
        </p:sp>
      </p:grpSp>
    </p:spTree>
    <p:extLst>
      <p:ext uri="{BB962C8B-B14F-4D97-AF65-F5344CB8AC3E}">
        <p14:creationId xmlns:p14="http://schemas.microsoft.com/office/powerpoint/2010/main" val="27673354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750" fill="hold"/>
                                        <p:tgtEl>
                                          <p:spTgt spid="32"/>
                                        </p:tgtEl>
                                        <p:attrNameLst>
                                          <p:attrName>ppt_x</p:attrName>
                                        </p:attrNameLst>
                                      </p:cBhvr>
                                      <p:tavLst>
                                        <p:tav tm="0">
                                          <p:val>
                                            <p:strVal val="#ppt_x"/>
                                          </p:val>
                                        </p:tav>
                                        <p:tav tm="100000">
                                          <p:val>
                                            <p:strVal val="#ppt_x"/>
                                          </p:val>
                                        </p:tav>
                                      </p:tavLst>
                                    </p:anim>
                                    <p:anim calcmode="lin" valueType="num">
                                      <p:cBhvr additive="base">
                                        <p:cTn id="8" dur="75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ppt_x"/>
                                          </p:val>
                                        </p:tav>
                                        <p:tav tm="100000">
                                          <p:val>
                                            <p:strVal val="#ppt_x"/>
                                          </p:val>
                                        </p:tav>
                                      </p:tavLst>
                                    </p:anim>
                                    <p:anim calcmode="lin" valueType="num">
                                      <p:cBhvr additive="base">
                                        <p:cTn id="12" dur="500" fill="hold"/>
                                        <p:tgtEl>
                                          <p:spTgt spid="34"/>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anim calcmode="lin" valueType="num">
                                      <p:cBhvr additive="base">
                                        <p:cTn id="15" dur="750" fill="hold"/>
                                        <p:tgtEl>
                                          <p:spTgt spid="36"/>
                                        </p:tgtEl>
                                        <p:attrNameLst>
                                          <p:attrName>ppt_x</p:attrName>
                                        </p:attrNameLst>
                                      </p:cBhvr>
                                      <p:tavLst>
                                        <p:tav tm="0">
                                          <p:val>
                                            <p:strVal val="#ppt_x"/>
                                          </p:val>
                                        </p:tav>
                                        <p:tav tm="100000">
                                          <p:val>
                                            <p:strVal val="#ppt_x"/>
                                          </p:val>
                                        </p:tav>
                                      </p:tavLst>
                                    </p:anim>
                                    <p:anim calcmode="lin" valueType="num">
                                      <p:cBhvr additive="base">
                                        <p:cTn id="16" dur="750" fill="hold"/>
                                        <p:tgtEl>
                                          <p:spTgt spid="3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additive="base">
                                        <p:cTn id="19" dur="500" fill="hold"/>
                                        <p:tgtEl>
                                          <p:spTgt spid="37"/>
                                        </p:tgtEl>
                                        <p:attrNameLst>
                                          <p:attrName>ppt_x</p:attrName>
                                        </p:attrNameLst>
                                      </p:cBhvr>
                                      <p:tavLst>
                                        <p:tav tm="0">
                                          <p:val>
                                            <p:strVal val="#ppt_x"/>
                                          </p:val>
                                        </p:tav>
                                        <p:tav tm="100000">
                                          <p:val>
                                            <p:strVal val="#ppt_x"/>
                                          </p:val>
                                        </p:tav>
                                      </p:tavLst>
                                    </p:anim>
                                    <p:anim calcmode="lin" valueType="num">
                                      <p:cBhvr additive="base">
                                        <p:cTn id="20" dur="500" fill="hold"/>
                                        <p:tgtEl>
                                          <p:spTgt spid="3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4" grpId="0"/>
      <p:bldP spid="36" grpId="0"/>
      <p:bldP spid="3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5"/>
          <p:cNvSpPr txBox="1">
            <a:spLocks/>
          </p:cNvSpPr>
          <p:nvPr/>
        </p:nvSpPr>
        <p:spPr>
          <a:xfrm>
            <a:off x="2120058" y="2091293"/>
            <a:ext cx="7107069" cy="2318583"/>
          </a:xfrm>
          <a:prstGeom prst="rect">
            <a:avLst/>
          </a:prstGeom>
          <a:solidFill>
            <a:srgbClr val="33393A"/>
          </a:solidFill>
        </p:spPr>
        <p:txBody>
          <a:bodyPr vert="horz" wrap="square" lIns="0" tIns="0" rIns="0" bIns="0" rtlCol="0">
            <a:noAutofit/>
          </a:bodyPr>
          <a:lstStyle>
            <a:lvl1pPr marL="0" indent="0" algn="l" defTabSz="914363" rtl="0" eaLnBrk="1" latinLnBrk="0" hangingPunct="1">
              <a:lnSpc>
                <a:spcPct val="90000"/>
              </a:lnSpc>
              <a:spcBef>
                <a:spcPct val="20000"/>
              </a:spcBef>
              <a:buFont typeface="Arial" pitchFamily="34" charset="0"/>
              <a:buNone/>
              <a:defRPr sz="3000" b="0" kern="1200">
                <a:solidFill>
                  <a:schemeClr val="bg1">
                    <a:alpha val="99000"/>
                  </a:schemeClr>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solidFill>
                  <a:schemeClr val="bg1">
                    <a:alpha val="99000"/>
                  </a:schemeClr>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ct val="20000"/>
              </a:spcBef>
              <a:spcAft>
                <a:spcPts val="0"/>
              </a:spcAft>
              <a:buClrTx/>
              <a:buSzTx/>
              <a:buFont typeface="Arial" pitchFamily="34" charset="0"/>
              <a:buNone/>
              <a:tabLst/>
              <a:defRPr/>
            </a:pPr>
            <a:endParaRPr kumimoji="0" lang="en-US" sz="2800" b="0" i="0" u="none" strike="noStrike" kern="1200" cap="none" spc="0" normalizeH="0" baseline="0" noProof="0" dirty="0" smtClean="0">
              <a:ln>
                <a:noFill/>
              </a:ln>
              <a:solidFill>
                <a:srgbClr val="FFFFFF">
                  <a:alpha val="99000"/>
                </a:srgbClr>
              </a:solidFill>
              <a:effectLst/>
              <a:uLnTx/>
              <a:uFillTx/>
              <a:latin typeface="Consolas" pitchFamily="49" charset="0"/>
              <a:ea typeface="+mn-ea"/>
              <a:cs typeface="Consolas" pitchFamily="49" charset="0"/>
            </a:endParaRPr>
          </a:p>
        </p:txBody>
      </p:sp>
      <p:sp>
        <p:nvSpPr>
          <p:cNvPr id="8" name="Title 1"/>
          <p:cNvSpPr txBox="1">
            <a:spLocks/>
          </p:cNvSpPr>
          <p:nvPr/>
        </p:nvSpPr>
        <p:spPr>
          <a:xfrm>
            <a:off x="3934602" y="3464943"/>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0" name="Title 1"/>
          <p:cNvSpPr txBox="1">
            <a:spLocks/>
          </p:cNvSpPr>
          <p:nvPr/>
        </p:nvSpPr>
        <p:spPr>
          <a:xfrm>
            <a:off x="2343713" y="2681239"/>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
        <p:nvSpPr>
          <p:cNvPr id="11" name="Title 1"/>
          <p:cNvSpPr txBox="1">
            <a:spLocks/>
          </p:cNvSpPr>
          <p:nvPr/>
        </p:nvSpPr>
        <p:spPr>
          <a:xfrm>
            <a:off x="4833631" y="2657705"/>
            <a:ext cx="4578377"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6600" dirty="0" smtClean="0">
                <a:solidFill>
                  <a:schemeClr val="tx1">
                    <a:alpha val="99000"/>
                  </a:schemeClr>
                </a:solidFill>
              </a:rPr>
              <a:t>Thank you!</a:t>
            </a:r>
            <a:endParaRPr lang="vi-VN" sz="6600" dirty="0">
              <a:solidFill>
                <a:schemeClr val="tx1">
                  <a:alpha val="99000"/>
                </a:schemeClr>
              </a:solidFill>
            </a:endParaRPr>
          </a:p>
        </p:txBody>
      </p:sp>
    </p:spTree>
    <p:extLst>
      <p:ext uri="{BB962C8B-B14F-4D97-AF65-F5344CB8AC3E}">
        <p14:creationId xmlns:p14="http://schemas.microsoft.com/office/powerpoint/2010/main" val="1274068348"/>
      </p:ext>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664797"/>
          </a:xfrm>
        </p:spPr>
        <p:txBody>
          <a:bodyPr/>
          <a:lstStyle/>
          <a:p>
            <a:r>
              <a:rPr lang="en-US" sz="4800" dirty="0" smtClean="0">
                <a:solidFill>
                  <a:schemeClr val="accent1"/>
                </a:solidFill>
                <a:latin typeface="Segoe UI Light" pitchFamily="34" charset="0"/>
              </a:rPr>
              <a:t>Introduction</a:t>
            </a:r>
            <a:endParaRPr lang="en-US" sz="4800" dirty="0">
              <a:solidFill>
                <a:schemeClr val="accent1"/>
              </a:solidFill>
              <a:latin typeface="Segoe UI Light" pitchFamily="34" charset="0"/>
            </a:endParaRPr>
          </a:p>
        </p:txBody>
      </p:sp>
      <p:sp>
        <p:nvSpPr>
          <p:cNvPr id="4" name="Rectangle 3"/>
          <p:cNvSpPr/>
          <p:nvPr/>
        </p:nvSpPr>
        <p:spPr>
          <a:xfrm>
            <a:off x="441207" y="1403494"/>
            <a:ext cx="11345350" cy="609600"/>
          </a:xfrm>
          <a:prstGeom prst="rect">
            <a:avLst/>
          </a:prstGeom>
          <a:noFill/>
          <a:ln w="12700" cap="rnd" cmpd="sng" algn="ctr">
            <a:noFill/>
            <a:prstDash val="sysDash"/>
            <a:headEnd type="oval"/>
          </a:ln>
          <a:effectLst>
            <a:outerShdw blurRad="63500" sx="102000" sy="102000" algn="ctr" rotWithShape="0">
              <a:prstClr val="black">
                <a:alpha val="40000"/>
              </a:prstClr>
            </a:outerShdw>
          </a:effectLst>
        </p:spPr>
        <p:txBody>
          <a:bodyPr lIns="0" tIns="38093" rIns="76187" bIns="38093" rtlCol="0" anchor="ctr"/>
          <a:lstStyle/>
          <a:p>
            <a:pPr defTabSz="1218575" fontAlgn="base">
              <a:spcBef>
                <a:spcPct val="0"/>
              </a:spcBef>
              <a:spcAft>
                <a:spcPct val="0"/>
              </a:spcAft>
              <a:defRPr/>
            </a:pPr>
            <a:r>
              <a:rPr lang="en-US" sz="2400" kern="0" dirty="0" smtClean="0">
                <a:solidFill>
                  <a:srgbClr val="595959">
                    <a:alpha val="99000"/>
                  </a:srgbClr>
                </a:solidFill>
                <a:latin typeface="Segoe UI Light" pitchFamily="34" charset="0"/>
              </a:rPr>
              <a:t>This document is designed for description team Assignment 01 for Software Process and Quality Management</a:t>
            </a:r>
            <a:endParaRPr lang="en-US" altLang="zh-CN" sz="2400" kern="0" dirty="0">
              <a:solidFill>
                <a:srgbClr val="EE7816">
                  <a:alpha val="99000"/>
                </a:srgbClr>
              </a:solidFill>
              <a:latin typeface="Segoe UI Light" pitchFamily="34" charset="0"/>
            </a:endParaRPr>
          </a:p>
        </p:txBody>
      </p:sp>
      <p:sp>
        <p:nvSpPr>
          <p:cNvPr id="5" name="Rectangle 4"/>
          <p:cNvSpPr/>
          <p:nvPr/>
        </p:nvSpPr>
        <p:spPr>
          <a:xfrm>
            <a:off x="441207" y="2135502"/>
            <a:ext cx="11345350" cy="609600"/>
          </a:xfrm>
          <a:prstGeom prst="rect">
            <a:avLst/>
          </a:prstGeom>
          <a:noFill/>
          <a:ln w="12700" cap="rnd" cmpd="sng" algn="ctr">
            <a:noFill/>
            <a:prstDash val="sysDash"/>
            <a:headEnd type="oval"/>
          </a:ln>
          <a:effectLst>
            <a:outerShdw blurRad="63500" sx="102000" sy="102000" algn="ctr" rotWithShape="0">
              <a:prstClr val="black">
                <a:alpha val="40000"/>
              </a:prstClr>
            </a:outerShdw>
          </a:effectLst>
        </p:spPr>
        <p:txBody>
          <a:bodyPr lIns="0" tIns="38093" rIns="76187" bIns="38093" rtlCol="0" anchor="ctr"/>
          <a:lstStyle/>
          <a:p>
            <a:pPr defTabSz="1218575" fontAlgn="base">
              <a:spcBef>
                <a:spcPct val="0"/>
              </a:spcBef>
              <a:spcAft>
                <a:spcPct val="0"/>
              </a:spcAft>
              <a:defRPr/>
            </a:pPr>
            <a:r>
              <a:rPr lang="vi-VN" sz="2400" kern="0" dirty="0" smtClean="0">
                <a:solidFill>
                  <a:srgbClr val="595959">
                    <a:alpha val="99000"/>
                  </a:srgbClr>
                </a:solidFill>
                <a:latin typeface="Segoe UI Light" pitchFamily="34" charset="0"/>
              </a:rPr>
              <a:t>The document focus on description the case study 1: SEWeb and Russoft Technologies</a:t>
            </a:r>
            <a:endParaRPr lang="vi-VN" sz="2400" kern="0" dirty="0">
              <a:solidFill>
                <a:srgbClr val="595959">
                  <a:alpha val="99000"/>
                </a:srgbClr>
              </a:solidFill>
              <a:latin typeface="Segoe UI Light" pitchFamily="34" charset="0"/>
            </a:endParaRPr>
          </a:p>
        </p:txBody>
      </p:sp>
      <p:sp>
        <p:nvSpPr>
          <p:cNvPr id="7" name="TextBox 6"/>
          <p:cNvSpPr txBox="1">
            <a:spLocks noChangeArrowheads="1"/>
          </p:cNvSpPr>
          <p:nvPr/>
        </p:nvSpPr>
        <p:spPr bwMode="auto">
          <a:xfrm>
            <a:off x="661924" y="2745102"/>
            <a:ext cx="5975355" cy="2308324"/>
          </a:xfrm>
          <a:prstGeom prst="rect">
            <a:avLst/>
          </a:prstGeom>
          <a:noFill/>
          <a:ln w="9525" cap="flat" cmpd="sng" algn="ctr">
            <a:noFill/>
            <a:prstDash val="solid"/>
            <a:miter lim="800000"/>
            <a:headEnd type="none" w="med" len="med"/>
            <a:tailEnd type="none" w="med" len="med"/>
          </a:ln>
          <a:effectLst/>
        </p:spPr>
        <p:txBody>
          <a:bodyPr wrap="square" lIns="0" tIns="0" rIns="0" bIns="0" anchor="b">
            <a:spAutoFit/>
          </a:bodyPr>
          <a:lstStyle/>
          <a:p>
            <a:pPr>
              <a:lnSpc>
                <a:spcPct val="150000"/>
              </a:lnSpc>
              <a:buClr>
                <a:srgbClr val="92D050"/>
              </a:buClr>
              <a:buSzPct val="100000"/>
            </a:pPr>
            <a:r>
              <a:rPr lang="en-US" sz="2000" dirty="0">
                <a:solidFill>
                  <a:schemeClr val="tx1">
                    <a:lumMod val="50000"/>
                  </a:schemeClr>
                </a:solidFill>
                <a:latin typeface="Segoe UI Light" pitchFamily="34" charset="0"/>
                <a:cs typeface="Arial" pitchFamily="34" charset="0"/>
              </a:rPr>
              <a:t>Background: Characters and Events of this Case Study</a:t>
            </a:r>
          </a:p>
          <a:p>
            <a:pPr>
              <a:lnSpc>
                <a:spcPct val="150000"/>
              </a:lnSpc>
              <a:buClr>
                <a:srgbClr val="92D050"/>
              </a:buClr>
              <a:buSzPct val="100000"/>
            </a:pPr>
            <a:r>
              <a:rPr lang="en-US" sz="2000" dirty="0">
                <a:solidFill>
                  <a:schemeClr val="tx1">
                    <a:lumMod val="50000"/>
                  </a:schemeClr>
                </a:solidFill>
                <a:latin typeface="Segoe UI Light" pitchFamily="34" charset="0"/>
                <a:cs typeface="Arial" pitchFamily="34" charset="0"/>
              </a:rPr>
              <a:t>Relating to subject at hand</a:t>
            </a:r>
          </a:p>
          <a:p>
            <a:pPr>
              <a:lnSpc>
                <a:spcPct val="150000"/>
              </a:lnSpc>
              <a:buClr>
                <a:srgbClr val="92D050"/>
              </a:buClr>
              <a:buSzPct val="100000"/>
            </a:pPr>
            <a:r>
              <a:rPr lang="en-US" sz="2000" dirty="0">
                <a:solidFill>
                  <a:schemeClr val="tx1">
                    <a:lumMod val="50000"/>
                  </a:schemeClr>
                </a:solidFill>
                <a:latin typeface="Segoe UI Light" pitchFamily="34" charset="0"/>
                <a:cs typeface="Arial" pitchFamily="34" charset="0"/>
              </a:rPr>
              <a:t>What did people do correctly?</a:t>
            </a:r>
          </a:p>
          <a:p>
            <a:pPr>
              <a:lnSpc>
                <a:spcPct val="150000"/>
              </a:lnSpc>
              <a:buClr>
                <a:srgbClr val="92D050"/>
              </a:buClr>
              <a:buSzPct val="100000"/>
            </a:pPr>
            <a:r>
              <a:rPr lang="en-US" sz="2000" dirty="0">
                <a:solidFill>
                  <a:schemeClr val="tx1">
                    <a:lumMod val="50000"/>
                  </a:schemeClr>
                </a:solidFill>
                <a:latin typeface="Segoe UI Light" pitchFamily="34" charset="0"/>
                <a:cs typeface="Arial" pitchFamily="34" charset="0"/>
              </a:rPr>
              <a:t>What should people have done differently and why?</a:t>
            </a:r>
          </a:p>
          <a:p>
            <a:pPr>
              <a:lnSpc>
                <a:spcPct val="150000"/>
              </a:lnSpc>
              <a:buClr>
                <a:srgbClr val="92D050"/>
              </a:buClr>
              <a:buSzPct val="100000"/>
            </a:pPr>
            <a:r>
              <a:rPr lang="en-US" sz="2000" dirty="0">
                <a:solidFill>
                  <a:schemeClr val="tx1">
                    <a:lumMod val="50000"/>
                  </a:schemeClr>
                </a:solidFill>
                <a:latin typeface="Segoe UI Light" pitchFamily="34" charset="0"/>
                <a:cs typeface="Arial" pitchFamily="34" charset="0"/>
              </a:rPr>
              <a:t>Reflections</a:t>
            </a:r>
          </a:p>
        </p:txBody>
      </p:sp>
    </p:spTree>
    <p:extLst>
      <p:ext uri="{BB962C8B-B14F-4D97-AF65-F5344CB8AC3E}">
        <p14:creationId xmlns:p14="http://schemas.microsoft.com/office/powerpoint/2010/main" val="1898330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vi-VN" dirty="0" smtClean="0"/>
              <a:t>Background of Seweb Project and Russoft Company</a:t>
            </a:r>
            <a:endParaRPr lang="vi-VN" dirty="0"/>
          </a:p>
        </p:txBody>
      </p:sp>
      <p:pic>
        <p:nvPicPr>
          <p:cNvPr id="7" name="Picture Placeholder 6"/>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21041" r="21041"/>
          <a:stretch>
            <a:fillRect/>
          </a:stretch>
        </p:blipFill>
        <p:spPr>
          <a:xfrm>
            <a:off x="6208714" y="0"/>
            <a:ext cx="5980111" cy="6858000"/>
          </a:xfrm>
        </p:spPr>
      </p:pic>
    </p:spTree>
    <p:extLst>
      <p:ext uri="{BB962C8B-B14F-4D97-AF65-F5344CB8AC3E}">
        <p14:creationId xmlns:p14="http://schemas.microsoft.com/office/powerpoint/2010/main" val="12104959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3934" y="1992567"/>
            <a:ext cx="3281679" cy="2886431"/>
          </a:xfrm>
          <a:prstGeom prst="rect">
            <a:avLst/>
          </a:prstGeom>
          <a:noFill/>
        </p:spPr>
        <p:txBody>
          <a:bodyPr wrap="square" lIns="0" tIns="0" rIns="0" bIns="0" rtlCol="0">
            <a:spAutoFit/>
          </a:bodyPr>
          <a:lstStyle/>
          <a:p>
            <a:pPr defTabSz="912351">
              <a:lnSpc>
                <a:spcPct val="90000"/>
              </a:lnSpc>
              <a:spcBef>
                <a:spcPct val="20000"/>
              </a:spcBef>
              <a:buSzPct val="80000"/>
            </a:pPr>
            <a:r>
              <a:rPr lang="vi-VN" sz="3991" spc="-70" dirty="0" smtClean="0">
                <a:gradFill>
                  <a:gsLst>
                    <a:gs pos="100000">
                      <a:srgbClr val="FFFFFF"/>
                    </a:gs>
                    <a:gs pos="0">
                      <a:srgbClr val="FFFFFF"/>
                    </a:gs>
                  </a:gsLst>
                  <a:lin ang="5400000" scaled="0"/>
                </a:gradFill>
                <a:latin typeface="Segoe UI Light"/>
              </a:rPr>
              <a:t>Background of SEWeb Project and Russoft Company</a:t>
            </a:r>
          </a:p>
          <a:p>
            <a:pPr defTabSz="912351">
              <a:lnSpc>
                <a:spcPct val="90000"/>
              </a:lnSpc>
              <a:spcBef>
                <a:spcPct val="20000"/>
              </a:spcBef>
              <a:buSzPct val="80000"/>
            </a:pPr>
            <a:r>
              <a:rPr lang="vi-VN" sz="3991" spc="-70" dirty="0" smtClean="0">
                <a:gradFill>
                  <a:gsLst>
                    <a:gs pos="100000">
                      <a:srgbClr val="FFFFFF"/>
                    </a:gs>
                    <a:gs pos="0">
                      <a:srgbClr val="FFFFFF"/>
                    </a:gs>
                  </a:gsLst>
                  <a:lin ang="5400000" scaled="0"/>
                </a:gradFill>
                <a:latin typeface="Segoe UI Light"/>
              </a:rPr>
              <a:t>     </a:t>
            </a:r>
            <a:endParaRPr lang="vi-VN" sz="3991" spc="-70" dirty="0">
              <a:gradFill>
                <a:gsLst>
                  <a:gs pos="100000">
                    <a:srgbClr val="FFFFFF"/>
                  </a:gs>
                  <a:gs pos="0">
                    <a:srgbClr val="FFFFFF"/>
                  </a:gs>
                </a:gsLst>
                <a:lin ang="5400000" scaled="0"/>
              </a:gradFill>
              <a:latin typeface="Segoe UI Light"/>
            </a:endParaRPr>
          </a:p>
        </p:txBody>
      </p:sp>
      <p:grpSp>
        <p:nvGrpSpPr>
          <p:cNvPr id="10" name="Group 9"/>
          <p:cNvGrpSpPr>
            <a:grpSpLocks noChangeAspect="1"/>
          </p:cNvGrpSpPr>
          <p:nvPr/>
        </p:nvGrpSpPr>
        <p:grpSpPr>
          <a:xfrm>
            <a:off x="10670750" y="76200"/>
            <a:ext cx="1344254" cy="1371600"/>
            <a:chOff x="548047" y="1466288"/>
            <a:chExt cx="2280939" cy="2286000"/>
          </a:xfrm>
        </p:grpSpPr>
        <p:sp>
          <p:nvSpPr>
            <p:cNvPr id="11" name="Rectangle 10"/>
            <p:cNvSpPr>
              <a:spLocks noChangeAspect="1"/>
            </p:cNvSpPr>
            <p:nvPr>
              <p:custDataLst>
                <p:tags r:id="rId1"/>
              </p:custDataLst>
            </p:nvPr>
          </p:nvSpPr>
          <p:spPr bwMode="auto">
            <a:xfrm>
              <a:off x="548047" y="1466288"/>
              <a:ext cx="2280939" cy="228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Characters</a:t>
              </a:r>
            </a:p>
          </p:txBody>
        </p:sp>
        <p:pic>
          <p:nvPicPr>
            <p:cNvPr id="12" name="Picture 5" descr="W:\Open Engagements\Productivity\MS-Unified Communications\#1601 BizProd MOD Team Core Content Work\New Iconography\People\GroupOfPeople_0608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989" y="1727220"/>
              <a:ext cx="1625054" cy="1628658"/>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5" name="Table 4"/>
          <p:cNvGraphicFramePr>
            <a:graphicFrameLocks noGrp="1"/>
          </p:cNvGraphicFramePr>
          <p:nvPr>
            <p:extLst>
              <p:ext uri="{D42A27DB-BD31-4B8C-83A1-F6EECF244321}">
                <p14:modId xmlns:p14="http://schemas.microsoft.com/office/powerpoint/2010/main" val="4117657701"/>
              </p:ext>
            </p:extLst>
          </p:nvPr>
        </p:nvGraphicFramePr>
        <p:xfrm>
          <a:off x="4367049" y="1117254"/>
          <a:ext cx="6234646" cy="5467098"/>
        </p:xfrm>
        <a:graphic>
          <a:graphicData uri="http://schemas.openxmlformats.org/drawingml/2006/table">
            <a:tbl>
              <a:tblPr firstRow="1" firstCol="1" bandRow="1">
                <a:tableStyleId>{E8B1032C-EA38-4F05-BA0D-38AFFFC7BED3}</a:tableStyleId>
              </a:tblPr>
              <a:tblGrid>
                <a:gridCol w="1281726"/>
                <a:gridCol w="2188132"/>
                <a:gridCol w="2764788"/>
              </a:tblGrid>
              <a:tr h="348940">
                <a:tc>
                  <a:txBody>
                    <a:bodyPr/>
                    <a:lstStyle/>
                    <a:p>
                      <a:pPr marL="102870" marR="0" algn="ctr">
                        <a:lnSpc>
                          <a:spcPct val="115000"/>
                        </a:lnSpc>
                        <a:spcBef>
                          <a:spcPts val="0"/>
                        </a:spcBef>
                        <a:spcAft>
                          <a:spcPts val="0"/>
                        </a:spcAft>
                      </a:pPr>
                      <a:r>
                        <a:rPr lang="vi-VN" sz="1800" b="0" dirty="0">
                          <a:solidFill>
                            <a:schemeClr val="bg1">
                              <a:lumMod val="50000"/>
                            </a:schemeClr>
                          </a:solidFill>
                          <a:effectLst/>
                          <a:latin typeface="+mn-lt"/>
                        </a:rPr>
                        <a:t>Name</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gn="ctr">
                        <a:lnSpc>
                          <a:spcPct val="115000"/>
                        </a:lnSpc>
                        <a:spcBef>
                          <a:spcPts val="0"/>
                        </a:spcBef>
                        <a:spcAft>
                          <a:spcPts val="0"/>
                        </a:spcAft>
                      </a:pPr>
                      <a:r>
                        <a:rPr lang="vi-VN" sz="1800" b="0" dirty="0">
                          <a:solidFill>
                            <a:schemeClr val="bg1">
                              <a:lumMod val="50000"/>
                            </a:schemeClr>
                          </a:solidFill>
                          <a:effectLst/>
                          <a:latin typeface="+mn-lt"/>
                        </a:rPr>
                        <a:t>Role</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gn="ctr">
                        <a:lnSpc>
                          <a:spcPct val="115000"/>
                        </a:lnSpc>
                        <a:spcBef>
                          <a:spcPts val="0"/>
                        </a:spcBef>
                        <a:spcAft>
                          <a:spcPts val="0"/>
                        </a:spcAft>
                      </a:pPr>
                      <a:r>
                        <a:rPr lang="vi-VN" sz="1800" b="0" dirty="0">
                          <a:solidFill>
                            <a:schemeClr val="bg1">
                              <a:lumMod val="50000"/>
                            </a:schemeClr>
                          </a:solidFill>
                          <a:effectLst/>
                          <a:latin typeface="+mn-lt"/>
                        </a:rPr>
                        <a:t>Responsibility</a:t>
                      </a:r>
                      <a:endParaRPr lang="en-US" sz="1400" b="0" dirty="0">
                        <a:solidFill>
                          <a:schemeClr val="bg1">
                            <a:lumMod val="50000"/>
                          </a:schemeClr>
                        </a:solidFill>
                        <a:effectLst/>
                        <a:latin typeface="+mn-lt"/>
                        <a:ea typeface="Times New Roman"/>
                        <a:cs typeface="Times New Roman"/>
                      </a:endParaRPr>
                    </a:p>
                  </a:txBody>
                  <a:tcPr marL="37482" marR="37482" marT="0" marB="0"/>
                </a:tc>
              </a:tr>
              <a:tr h="1842015">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Peter Jackson</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The new director of the Master of</a:t>
                      </a:r>
                      <a:endParaRPr lang="en-US" sz="1400" b="0" dirty="0">
                        <a:solidFill>
                          <a:schemeClr val="bg1">
                            <a:lumMod val="50000"/>
                          </a:schemeClr>
                        </a:solidFill>
                        <a:effectLst/>
                        <a:latin typeface="+mn-lt"/>
                      </a:endParaRPr>
                    </a:p>
                    <a:p>
                      <a:pPr marL="102870" marR="0">
                        <a:lnSpc>
                          <a:spcPct val="115000"/>
                        </a:lnSpc>
                        <a:spcBef>
                          <a:spcPts val="0"/>
                        </a:spcBef>
                        <a:spcAft>
                          <a:spcPts val="0"/>
                        </a:spcAft>
                      </a:pPr>
                      <a:r>
                        <a:rPr lang="vi-VN" sz="1600" b="0" dirty="0">
                          <a:solidFill>
                            <a:schemeClr val="bg1">
                              <a:lumMod val="50000"/>
                            </a:schemeClr>
                          </a:solidFill>
                          <a:effectLst/>
                          <a:latin typeface="+mn-lt"/>
                        </a:rPr>
                        <a:t>Software Engineering Program at the University of Madison (UV Madison)</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Provide requirement (massive redesign and implementation of a new student-faculty-staff Web site) for Gene Fisher </a:t>
                      </a:r>
                      <a:endParaRPr lang="en-US" sz="1400" b="0" dirty="0">
                        <a:solidFill>
                          <a:schemeClr val="bg1">
                            <a:lumMod val="50000"/>
                          </a:schemeClr>
                        </a:solidFill>
                        <a:effectLst/>
                        <a:latin typeface="+mn-lt"/>
                      </a:endParaRPr>
                    </a:p>
                    <a:p>
                      <a:pPr marL="102870" marR="0">
                        <a:lnSpc>
                          <a:spcPct val="115000"/>
                        </a:lnSpc>
                        <a:spcBef>
                          <a:spcPts val="0"/>
                        </a:spcBef>
                        <a:spcAft>
                          <a:spcPts val="0"/>
                        </a:spcAft>
                      </a:pPr>
                      <a:r>
                        <a:rPr lang="vi-VN" sz="1600" b="0" dirty="0">
                          <a:solidFill>
                            <a:schemeClr val="bg1">
                              <a:lumMod val="50000"/>
                            </a:schemeClr>
                          </a:solidFill>
                          <a:effectLst/>
                          <a:latin typeface="+mn-lt"/>
                        </a:rPr>
                        <a:t>Deciding choose team build SEWeb project</a:t>
                      </a:r>
                      <a:endParaRPr lang="en-US" sz="1400" b="0" dirty="0">
                        <a:solidFill>
                          <a:schemeClr val="bg1">
                            <a:lumMod val="50000"/>
                          </a:schemeClr>
                        </a:solidFill>
                        <a:effectLst/>
                        <a:latin typeface="+mn-lt"/>
                      </a:endParaRPr>
                    </a:p>
                    <a:p>
                      <a:pPr marL="102870" marR="0">
                        <a:lnSpc>
                          <a:spcPct val="115000"/>
                        </a:lnSpc>
                        <a:spcBef>
                          <a:spcPts val="0"/>
                        </a:spcBef>
                        <a:spcAft>
                          <a:spcPts val="0"/>
                        </a:spcAft>
                      </a:pPr>
                      <a:r>
                        <a:rPr lang="vi-VN" sz="1600" b="0" dirty="0">
                          <a:solidFill>
                            <a:schemeClr val="bg1">
                              <a:lumMod val="50000"/>
                            </a:schemeClr>
                          </a:solidFill>
                          <a:effectLst/>
                          <a:latin typeface="+mn-lt"/>
                        </a:rPr>
                        <a:t> </a:t>
                      </a:r>
                      <a:endParaRPr lang="en-US" sz="1400" b="0" dirty="0">
                        <a:solidFill>
                          <a:schemeClr val="bg1">
                            <a:lumMod val="50000"/>
                          </a:schemeClr>
                        </a:solidFill>
                        <a:effectLst/>
                        <a:latin typeface="+mn-lt"/>
                        <a:ea typeface="Times New Roman"/>
                        <a:cs typeface="Times New Roman"/>
                      </a:endParaRPr>
                    </a:p>
                  </a:txBody>
                  <a:tcPr marL="37482" marR="37482" marT="0" marB="0"/>
                </a:tc>
              </a:tr>
              <a:tr h="911918">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Gene Fisher</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Project Manager</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Manage, monitor and control SEWeb project</a:t>
                      </a:r>
                      <a:endParaRPr lang="en-US" sz="1400" b="0" dirty="0">
                        <a:solidFill>
                          <a:schemeClr val="bg1">
                            <a:lumMod val="50000"/>
                          </a:schemeClr>
                        </a:solidFill>
                        <a:effectLst/>
                        <a:latin typeface="+mn-lt"/>
                        <a:ea typeface="Times New Roman"/>
                        <a:cs typeface="Times New Roman"/>
                      </a:endParaRPr>
                    </a:p>
                  </a:txBody>
                  <a:tcPr marL="37482" marR="37482" marT="0" marB="0"/>
                </a:tc>
              </a:tr>
              <a:tr h="1060823">
                <a:tc>
                  <a:txBody>
                    <a:bodyPr/>
                    <a:lstStyle/>
                    <a:p>
                      <a:pPr marL="102870" marR="0">
                        <a:lnSpc>
                          <a:spcPct val="115000"/>
                        </a:lnSpc>
                        <a:spcBef>
                          <a:spcPts val="0"/>
                        </a:spcBef>
                        <a:spcAft>
                          <a:spcPts val="0"/>
                        </a:spcAft>
                      </a:pPr>
                      <a:r>
                        <a:rPr lang="vi-VN" sz="1600" b="0">
                          <a:solidFill>
                            <a:schemeClr val="bg1">
                              <a:lumMod val="50000"/>
                            </a:schemeClr>
                          </a:solidFill>
                          <a:effectLst/>
                          <a:latin typeface="+mn-lt"/>
                        </a:rPr>
                        <a:t>Alex Rau</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nSpc>
                          <a:spcPct val="115000"/>
                        </a:lnSpc>
                        <a:spcBef>
                          <a:spcPts val="0"/>
                        </a:spcBef>
                        <a:spcAft>
                          <a:spcPts val="0"/>
                        </a:spcAft>
                      </a:pPr>
                      <a:r>
                        <a:rPr lang="vi-VN" sz="1600" b="0">
                          <a:solidFill>
                            <a:schemeClr val="bg1">
                              <a:lumMod val="50000"/>
                            </a:schemeClr>
                          </a:solidFill>
                          <a:effectLst/>
                          <a:latin typeface="+mn-lt"/>
                        </a:rPr>
                        <a:t>Webmaster</a:t>
                      </a:r>
                      <a:endParaRPr lang="en-US" sz="1400" b="0" dirty="0">
                        <a:solidFill>
                          <a:schemeClr val="bg1">
                            <a:lumMod val="50000"/>
                          </a:schemeClr>
                        </a:solidFill>
                        <a:effectLst/>
                        <a:latin typeface="+mn-lt"/>
                      </a:endParaRPr>
                    </a:p>
                    <a:p>
                      <a:pPr marL="102870" marR="0">
                        <a:lnSpc>
                          <a:spcPct val="115000"/>
                        </a:lnSpc>
                        <a:spcBef>
                          <a:spcPts val="0"/>
                        </a:spcBef>
                        <a:spcAft>
                          <a:spcPts val="0"/>
                        </a:spcAft>
                      </a:pPr>
                      <a:r>
                        <a:rPr lang="vi-VN" sz="1600" b="0">
                          <a:solidFill>
                            <a:schemeClr val="bg1">
                              <a:lumMod val="50000"/>
                            </a:schemeClr>
                          </a:solidFill>
                          <a:effectLst/>
                          <a:latin typeface="+mn-lt"/>
                        </a:rPr>
                        <a:t>Technical Lead</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Coordinate, test, and monitor this offshoring development project under </a:t>
                      </a:r>
                      <a:endParaRPr lang="en-US" sz="1400" b="0" dirty="0">
                        <a:solidFill>
                          <a:schemeClr val="bg1">
                            <a:lumMod val="50000"/>
                          </a:schemeClr>
                        </a:solidFill>
                        <a:effectLst/>
                        <a:latin typeface="+mn-lt"/>
                      </a:endParaRPr>
                    </a:p>
                    <a:p>
                      <a:pPr marL="102870" marR="0">
                        <a:lnSpc>
                          <a:spcPct val="115000"/>
                        </a:lnSpc>
                        <a:spcBef>
                          <a:spcPts val="0"/>
                        </a:spcBef>
                        <a:spcAft>
                          <a:spcPts val="0"/>
                        </a:spcAft>
                      </a:pPr>
                      <a:r>
                        <a:rPr lang="vi-VN" sz="1600" b="0" dirty="0">
                          <a:solidFill>
                            <a:schemeClr val="bg1">
                              <a:lumMod val="50000"/>
                            </a:schemeClr>
                          </a:solidFill>
                          <a:effectLst/>
                          <a:latin typeface="+mn-lt"/>
                        </a:rPr>
                        <a:t>Fisher’s supervision</a:t>
                      </a:r>
                      <a:endParaRPr lang="en-US" sz="1400" b="0" dirty="0">
                        <a:solidFill>
                          <a:schemeClr val="bg1">
                            <a:lumMod val="50000"/>
                          </a:schemeClr>
                        </a:solidFill>
                        <a:effectLst/>
                        <a:latin typeface="+mn-lt"/>
                        <a:ea typeface="Times New Roman"/>
                        <a:cs typeface="Times New Roman"/>
                      </a:endParaRPr>
                    </a:p>
                  </a:txBody>
                  <a:tcPr marL="37482" marR="37482" marT="0" marB="0"/>
                </a:tc>
              </a:tr>
              <a:tr h="252530">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Jane Weber</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nSpc>
                          <a:spcPct val="115000"/>
                        </a:lnSpc>
                        <a:spcBef>
                          <a:spcPts val="0"/>
                        </a:spcBef>
                        <a:spcAft>
                          <a:spcPts val="0"/>
                        </a:spcAft>
                      </a:pPr>
                      <a:r>
                        <a:rPr lang="vi-VN" sz="1600" b="0">
                          <a:solidFill>
                            <a:schemeClr val="bg1">
                              <a:lumMod val="50000"/>
                            </a:schemeClr>
                          </a:solidFill>
                          <a:effectLst/>
                          <a:latin typeface="+mn-lt"/>
                        </a:rPr>
                        <a:t>Program Administrator</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Get high level requirement</a:t>
                      </a:r>
                      <a:endParaRPr lang="en-US" sz="1400" b="0" dirty="0">
                        <a:solidFill>
                          <a:schemeClr val="bg1">
                            <a:lumMod val="50000"/>
                          </a:schemeClr>
                        </a:solidFill>
                        <a:effectLst/>
                        <a:latin typeface="+mn-lt"/>
                        <a:ea typeface="Times New Roman"/>
                        <a:cs typeface="Times New Roman"/>
                      </a:endParaRPr>
                    </a:p>
                  </a:txBody>
                  <a:tcPr marL="37482" marR="37482" marT="0" marB="0"/>
                </a:tc>
              </a:tr>
              <a:tr h="252530">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Al Molsters</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System Administrator</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Get high level requirement</a:t>
                      </a:r>
                      <a:endParaRPr lang="en-US" sz="1400" b="0" dirty="0">
                        <a:solidFill>
                          <a:schemeClr val="bg1">
                            <a:lumMod val="50000"/>
                          </a:schemeClr>
                        </a:solidFill>
                        <a:effectLst/>
                        <a:latin typeface="+mn-lt"/>
                        <a:ea typeface="Times New Roman"/>
                        <a:cs typeface="Times New Roman"/>
                      </a:endParaRPr>
                    </a:p>
                  </a:txBody>
                  <a:tcPr marL="37482" marR="37482" marT="0" marB="0"/>
                </a:tc>
              </a:tr>
            </a:tbl>
          </a:graphicData>
        </a:graphic>
      </p:graphicFrame>
      <p:sp>
        <p:nvSpPr>
          <p:cNvPr id="3" name="Rectangle 2"/>
          <p:cNvSpPr/>
          <p:nvPr/>
        </p:nvSpPr>
        <p:spPr>
          <a:xfrm>
            <a:off x="4319057" y="505158"/>
            <a:ext cx="2056397" cy="461665"/>
          </a:xfrm>
          <a:prstGeom prst="rect">
            <a:avLst/>
          </a:prstGeom>
        </p:spPr>
        <p:txBody>
          <a:bodyPr wrap="none">
            <a:spAutoFit/>
          </a:bodyPr>
          <a:lstStyle/>
          <a:p>
            <a:pPr lvl="0">
              <a:spcBef>
                <a:spcPts val="1200"/>
              </a:spcBef>
            </a:pPr>
            <a:r>
              <a:rPr lang="en-US" sz="2400" b="1" dirty="0" smtClean="0">
                <a:solidFill>
                  <a:schemeClr val="accent3"/>
                </a:solidFill>
                <a:ea typeface="Segoe UI" pitchFamily="34" charset="0"/>
              </a:rPr>
              <a:t>Project Team</a:t>
            </a:r>
            <a:endParaRPr lang="en-US" sz="2400" b="1" dirty="0">
              <a:solidFill>
                <a:schemeClr val="accent3"/>
              </a:solidFill>
              <a:ea typeface="Segoe UI" pitchFamily="34" charset="0"/>
            </a:endParaRPr>
          </a:p>
        </p:txBody>
      </p:sp>
    </p:spTree>
    <p:extLst>
      <p:ext uri="{BB962C8B-B14F-4D97-AF65-F5344CB8AC3E}">
        <p14:creationId xmlns:p14="http://schemas.microsoft.com/office/powerpoint/2010/main" val="20214548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600" fill="hold"/>
                                        <p:tgtEl>
                                          <p:spTgt spid="3"/>
                                        </p:tgtEl>
                                        <p:attrNameLst>
                                          <p:attrName>ppt_x</p:attrName>
                                        </p:attrNameLst>
                                      </p:cBhvr>
                                      <p:tavLst>
                                        <p:tav tm="0">
                                          <p:val>
                                            <p:strVal val="#ppt_x"/>
                                          </p:val>
                                        </p:tav>
                                        <p:tav tm="100000">
                                          <p:val>
                                            <p:strVal val="#ppt_x"/>
                                          </p:val>
                                        </p:tav>
                                      </p:tavLst>
                                    </p:anim>
                                    <p:anim calcmode="lin" valueType="num">
                                      <p:cBhvr additive="base">
                                        <p:cTn id="16" dur="60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600" fill="hold"/>
                                        <p:tgtEl>
                                          <p:spTgt spid="5"/>
                                        </p:tgtEl>
                                        <p:attrNameLst>
                                          <p:attrName>ppt_x</p:attrName>
                                        </p:attrNameLst>
                                      </p:cBhvr>
                                      <p:tavLst>
                                        <p:tav tm="0">
                                          <p:val>
                                            <p:strVal val="#ppt_x"/>
                                          </p:val>
                                        </p:tav>
                                        <p:tav tm="100000">
                                          <p:val>
                                            <p:strVal val="#ppt_x"/>
                                          </p:val>
                                        </p:tav>
                                      </p:tavLst>
                                    </p:anim>
                                    <p:anim calcmode="lin" valueType="num">
                                      <p:cBhvr additive="base">
                                        <p:cTn id="20" dur="6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3934" y="1992567"/>
            <a:ext cx="3281679" cy="2886431"/>
          </a:xfrm>
          <a:prstGeom prst="rect">
            <a:avLst/>
          </a:prstGeom>
          <a:noFill/>
        </p:spPr>
        <p:txBody>
          <a:bodyPr wrap="square" lIns="0" tIns="0" rIns="0" bIns="0" rtlCol="0">
            <a:spAutoFit/>
          </a:bodyPr>
          <a:lstStyle/>
          <a:p>
            <a:pPr defTabSz="912351">
              <a:lnSpc>
                <a:spcPct val="90000"/>
              </a:lnSpc>
              <a:spcBef>
                <a:spcPct val="20000"/>
              </a:spcBef>
              <a:buSzPct val="80000"/>
            </a:pPr>
            <a:r>
              <a:rPr lang="vi-VN" sz="3991" spc="-70" dirty="0" smtClean="0">
                <a:gradFill>
                  <a:gsLst>
                    <a:gs pos="100000">
                      <a:srgbClr val="FFFFFF"/>
                    </a:gs>
                    <a:gs pos="0">
                      <a:srgbClr val="FFFFFF"/>
                    </a:gs>
                  </a:gsLst>
                  <a:lin ang="5400000" scaled="0"/>
                </a:gradFill>
                <a:latin typeface="Segoe UI Light"/>
              </a:rPr>
              <a:t>Background of SEWeb Project and Russoft Company</a:t>
            </a:r>
          </a:p>
          <a:p>
            <a:pPr defTabSz="912351">
              <a:lnSpc>
                <a:spcPct val="90000"/>
              </a:lnSpc>
              <a:spcBef>
                <a:spcPct val="20000"/>
              </a:spcBef>
              <a:buSzPct val="80000"/>
            </a:pPr>
            <a:r>
              <a:rPr lang="vi-VN" sz="3991" spc="-70" dirty="0" smtClean="0">
                <a:gradFill>
                  <a:gsLst>
                    <a:gs pos="100000">
                      <a:srgbClr val="FFFFFF"/>
                    </a:gs>
                    <a:gs pos="0">
                      <a:srgbClr val="FFFFFF"/>
                    </a:gs>
                  </a:gsLst>
                  <a:lin ang="5400000" scaled="0"/>
                </a:gradFill>
                <a:latin typeface="Segoe UI Light"/>
              </a:rPr>
              <a:t>     </a:t>
            </a:r>
            <a:endParaRPr lang="vi-VN" sz="3991" spc="-70" dirty="0">
              <a:gradFill>
                <a:gsLst>
                  <a:gs pos="100000">
                    <a:srgbClr val="FFFFFF"/>
                  </a:gs>
                  <a:gs pos="0">
                    <a:srgbClr val="FFFFFF"/>
                  </a:gs>
                </a:gsLst>
                <a:lin ang="5400000" scaled="0"/>
              </a:gradFill>
              <a:latin typeface="Segoe UI Light"/>
            </a:endParaRPr>
          </a:p>
        </p:txBody>
      </p:sp>
      <p:grpSp>
        <p:nvGrpSpPr>
          <p:cNvPr id="10" name="Group 9"/>
          <p:cNvGrpSpPr>
            <a:grpSpLocks noChangeAspect="1"/>
          </p:cNvGrpSpPr>
          <p:nvPr/>
        </p:nvGrpSpPr>
        <p:grpSpPr>
          <a:xfrm>
            <a:off x="10670750" y="76200"/>
            <a:ext cx="1344254" cy="1371600"/>
            <a:chOff x="548047" y="1466288"/>
            <a:chExt cx="2280939" cy="2286000"/>
          </a:xfrm>
        </p:grpSpPr>
        <p:sp>
          <p:nvSpPr>
            <p:cNvPr id="11" name="Rectangle 10"/>
            <p:cNvSpPr>
              <a:spLocks noChangeAspect="1"/>
            </p:cNvSpPr>
            <p:nvPr>
              <p:custDataLst>
                <p:tags r:id="rId1"/>
              </p:custDataLst>
            </p:nvPr>
          </p:nvSpPr>
          <p:spPr bwMode="auto">
            <a:xfrm>
              <a:off x="548047" y="1466288"/>
              <a:ext cx="2280939" cy="228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Characters</a:t>
              </a:r>
            </a:p>
          </p:txBody>
        </p:sp>
        <p:pic>
          <p:nvPicPr>
            <p:cNvPr id="12" name="Picture 5" descr="W:\Open Engagements\Productivity\MS-Unified Communications\#1601 BizProd MOD Team Core Content Work\New Iconography\People\GroupOfPeople_0608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989" y="1727220"/>
              <a:ext cx="1625054" cy="1628658"/>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5" name="Table 4"/>
          <p:cNvGraphicFramePr>
            <a:graphicFrameLocks noGrp="1"/>
          </p:cNvGraphicFramePr>
          <p:nvPr>
            <p:extLst>
              <p:ext uri="{D42A27DB-BD31-4B8C-83A1-F6EECF244321}">
                <p14:modId xmlns:p14="http://schemas.microsoft.com/office/powerpoint/2010/main" val="2640490152"/>
              </p:ext>
            </p:extLst>
          </p:nvPr>
        </p:nvGraphicFramePr>
        <p:xfrm>
          <a:off x="4367048" y="1117253"/>
          <a:ext cx="6180083" cy="4999767"/>
        </p:xfrm>
        <a:graphic>
          <a:graphicData uri="http://schemas.openxmlformats.org/drawingml/2006/table">
            <a:tbl>
              <a:tblPr firstRow="1" firstCol="1" bandRow="1">
                <a:tableStyleId>{E8B1032C-EA38-4F05-BA0D-38AFFFC7BED3}</a:tableStyleId>
              </a:tblPr>
              <a:tblGrid>
                <a:gridCol w="1270508"/>
                <a:gridCol w="2168983"/>
                <a:gridCol w="2740592"/>
              </a:tblGrid>
              <a:tr h="455242">
                <a:tc>
                  <a:txBody>
                    <a:bodyPr/>
                    <a:lstStyle/>
                    <a:p>
                      <a:pPr marL="102870" marR="0" algn="ctr">
                        <a:lnSpc>
                          <a:spcPct val="115000"/>
                        </a:lnSpc>
                        <a:spcBef>
                          <a:spcPts val="0"/>
                        </a:spcBef>
                        <a:spcAft>
                          <a:spcPts val="0"/>
                        </a:spcAft>
                      </a:pPr>
                      <a:r>
                        <a:rPr lang="en-US" sz="1800" b="0" dirty="0" smtClean="0">
                          <a:solidFill>
                            <a:schemeClr val="bg1">
                              <a:lumMod val="50000"/>
                            </a:schemeClr>
                          </a:solidFill>
                          <a:effectLst/>
                          <a:latin typeface="+mn-lt"/>
                          <a:ea typeface="Times New Roman"/>
                          <a:cs typeface="Times New Roman"/>
                        </a:rPr>
                        <a:t>Name</a:t>
                      </a:r>
                      <a:endParaRPr lang="vi-VN" sz="18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gn="ctr">
                        <a:lnSpc>
                          <a:spcPct val="115000"/>
                        </a:lnSpc>
                        <a:spcBef>
                          <a:spcPts val="0"/>
                        </a:spcBef>
                        <a:spcAft>
                          <a:spcPts val="0"/>
                        </a:spcAft>
                      </a:pPr>
                      <a:r>
                        <a:rPr lang="vi-VN" sz="1800" b="0" dirty="0">
                          <a:solidFill>
                            <a:schemeClr val="bg1">
                              <a:lumMod val="50000"/>
                            </a:schemeClr>
                          </a:solidFill>
                          <a:effectLst/>
                          <a:latin typeface="+mn-lt"/>
                          <a:ea typeface="Times New Roman"/>
                          <a:cs typeface="Times New Roman"/>
                        </a:rPr>
                        <a:t>Role</a:t>
                      </a:r>
                      <a:endParaRPr lang="en-US" sz="14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gn="ctr">
                        <a:lnSpc>
                          <a:spcPct val="115000"/>
                        </a:lnSpc>
                        <a:spcBef>
                          <a:spcPts val="0"/>
                        </a:spcBef>
                        <a:spcAft>
                          <a:spcPts val="0"/>
                        </a:spcAft>
                      </a:pPr>
                      <a:r>
                        <a:rPr lang="vi-VN" sz="1800" b="0" dirty="0">
                          <a:solidFill>
                            <a:schemeClr val="bg1">
                              <a:lumMod val="50000"/>
                            </a:schemeClr>
                          </a:solidFill>
                          <a:effectLst/>
                          <a:latin typeface="+mn-lt"/>
                          <a:ea typeface="Times New Roman"/>
                          <a:cs typeface="Times New Roman"/>
                        </a:rPr>
                        <a:t>Responsibility</a:t>
                      </a:r>
                      <a:endParaRPr lang="en-US" sz="1400" b="0" dirty="0">
                        <a:solidFill>
                          <a:schemeClr val="bg1">
                            <a:lumMod val="50000"/>
                          </a:schemeClr>
                        </a:solidFill>
                        <a:effectLst/>
                        <a:latin typeface="+mn-lt"/>
                        <a:ea typeface="Times New Roman"/>
                        <a:cs typeface="Times New Roman"/>
                      </a:endParaRPr>
                    </a:p>
                  </a:txBody>
                  <a:tcPr marL="68580" marR="68580" marT="0" marB="0"/>
                </a:tc>
              </a:tr>
              <a:tr h="856687">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Russ Laughlin</a:t>
                      </a:r>
                      <a:endParaRPr lang="en-US" sz="14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Russoft’s CEO</a:t>
                      </a:r>
                      <a:endParaRPr lang="en-US" sz="14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Manage Russoft’s team</a:t>
                      </a:r>
                      <a:endParaRPr lang="en-US" sz="1400" b="0" dirty="0">
                        <a:solidFill>
                          <a:schemeClr val="bg1">
                            <a:lumMod val="50000"/>
                          </a:schemeClr>
                        </a:solidFill>
                        <a:effectLst/>
                        <a:latin typeface="+mn-lt"/>
                        <a:ea typeface="Times New Roman"/>
                        <a:cs typeface="Times New Roman"/>
                      </a:endParaRPr>
                    </a:p>
                  </a:txBody>
                  <a:tcPr marL="68580" marR="68580" marT="0" marB="0"/>
                </a:tc>
              </a:tr>
              <a:tr h="1189728">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Dennis Bramer</a:t>
                      </a:r>
                      <a:endParaRPr lang="en-US" sz="14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Account Manager</a:t>
                      </a:r>
                      <a:endParaRPr lang="en-US" sz="1400" b="0" dirty="0">
                        <a:solidFill>
                          <a:schemeClr val="bg1">
                            <a:lumMod val="50000"/>
                          </a:schemeClr>
                        </a:solidFill>
                        <a:effectLst/>
                        <a:latin typeface="+mn-lt"/>
                        <a:ea typeface="Times New Roman"/>
                        <a:cs typeface="Times New Roman"/>
                      </a:endParaRPr>
                    </a:p>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Russoft’s U.S. managing director</a:t>
                      </a:r>
                      <a:endParaRPr lang="en-US" sz="14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Count time and collect/report working hour</a:t>
                      </a:r>
                      <a:endParaRPr lang="en-US" sz="1400" b="0" dirty="0">
                        <a:solidFill>
                          <a:schemeClr val="bg1">
                            <a:lumMod val="50000"/>
                          </a:schemeClr>
                        </a:solidFill>
                        <a:effectLst/>
                        <a:latin typeface="+mn-lt"/>
                        <a:ea typeface="Times New Roman"/>
                        <a:cs typeface="Times New Roman"/>
                      </a:endParaRPr>
                    </a:p>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Build a basic level plan</a:t>
                      </a:r>
                      <a:endParaRPr lang="en-US" sz="1400" b="0" dirty="0">
                        <a:solidFill>
                          <a:schemeClr val="bg1">
                            <a:lumMod val="50000"/>
                          </a:schemeClr>
                        </a:solidFill>
                        <a:effectLst/>
                        <a:latin typeface="+mn-lt"/>
                        <a:ea typeface="Times New Roman"/>
                        <a:cs typeface="Times New Roman"/>
                      </a:endParaRPr>
                    </a:p>
                  </a:txBody>
                  <a:tcPr marL="68580" marR="68580" marT="0" marB="0"/>
                </a:tc>
              </a:tr>
              <a:tr h="1797820">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Mikhail Pisarev</a:t>
                      </a:r>
                      <a:endParaRPr lang="en-US" sz="14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Russoft’s Technical Manager</a:t>
                      </a:r>
                      <a:endParaRPr lang="en-US" sz="1400" b="0" dirty="0">
                        <a:solidFill>
                          <a:schemeClr val="bg1">
                            <a:lumMod val="50000"/>
                          </a:schemeClr>
                        </a:solidFill>
                        <a:effectLst/>
                        <a:latin typeface="+mn-lt"/>
                        <a:ea typeface="Times New Roman"/>
                        <a:cs typeface="Times New Roman"/>
                      </a:endParaRPr>
                    </a:p>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Russoft’s Technical Director</a:t>
                      </a:r>
                      <a:endParaRPr lang="en-US" sz="14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The project leads, to discuss the speciﬁcs on GUI design, ongoing issues that needed to be resolved, and the planning</a:t>
                      </a:r>
                      <a:endParaRPr lang="en-US" sz="1400" b="0" dirty="0">
                        <a:solidFill>
                          <a:schemeClr val="bg1">
                            <a:lumMod val="50000"/>
                          </a:schemeClr>
                        </a:solidFill>
                        <a:effectLst/>
                        <a:latin typeface="+mn-lt"/>
                        <a:ea typeface="Times New Roman"/>
                        <a:cs typeface="Times New Roman"/>
                      </a:endParaRPr>
                    </a:p>
                  </a:txBody>
                  <a:tcPr marL="68580" marR="68580" marT="0" marB="0"/>
                </a:tc>
              </a:tr>
              <a:tr h="700290">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Sergey Nizamov</a:t>
                      </a:r>
                      <a:endParaRPr lang="en-US" sz="14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Russoft’s Team Lead</a:t>
                      </a:r>
                      <a:endParaRPr lang="en-US" sz="14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The project lead on the Russian side</a:t>
                      </a:r>
                      <a:endParaRPr lang="en-US" sz="1400" b="0" dirty="0">
                        <a:solidFill>
                          <a:schemeClr val="bg1">
                            <a:lumMod val="50000"/>
                          </a:schemeClr>
                        </a:solidFill>
                        <a:effectLst/>
                        <a:latin typeface="+mn-lt"/>
                        <a:ea typeface="Times New Roman"/>
                        <a:cs typeface="Times New Roman"/>
                      </a:endParaRPr>
                    </a:p>
                  </a:txBody>
                  <a:tcPr marL="68580" marR="68580" marT="0" marB="0"/>
                </a:tc>
              </a:tr>
            </a:tbl>
          </a:graphicData>
        </a:graphic>
      </p:graphicFrame>
      <p:sp>
        <p:nvSpPr>
          <p:cNvPr id="3" name="Rectangle 2"/>
          <p:cNvSpPr/>
          <p:nvPr/>
        </p:nvSpPr>
        <p:spPr>
          <a:xfrm>
            <a:off x="4319057" y="505158"/>
            <a:ext cx="4336187" cy="461665"/>
          </a:xfrm>
          <a:prstGeom prst="rect">
            <a:avLst/>
          </a:prstGeom>
        </p:spPr>
        <p:txBody>
          <a:bodyPr wrap="none">
            <a:spAutoFit/>
          </a:bodyPr>
          <a:lstStyle/>
          <a:p>
            <a:pPr lvl="0">
              <a:spcBef>
                <a:spcPts val="1200"/>
              </a:spcBef>
            </a:pPr>
            <a:r>
              <a:rPr lang="vi-VN" sz="2400" b="1" dirty="0" smtClean="0">
                <a:solidFill>
                  <a:schemeClr val="accent3"/>
                </a:solidFill>
                <a:ea typeface="Segoe UI" pitchFamily="34" charset="0"/>
              </a:rPr>
              <a:t>Russoft Project Organization</a:t>
            </a:r>
            <a:endParaRPr lang="vi-VN" sz="2400" b="1" dirty="0">
              <a:solidFill>
                <a:schemeClr val="accent3"/>
              </a:solidFill>
              <a:ea typeface="Segoe UI" pitchFamily="34" charset="0"/>
            </a:endParaRPr>
          </a:p>
        </p:txBody>
      </p:sp>
    </p:spTree>
    <p:extLst>
      <p:ext uri="{BB962C8B-B14F-4D97-AF65-F5344CB8AC3E}">
        <p14:creationId xmlns:p14="http://schemas.microsoft.com/office/powerpoint/2010/main" val="19334071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600" fill="hold"/>
                                        <p:tgtEl>
                                          <p:spTgt spid="3"/>
                                        </p:tgtEl>
                                        <p:attrNameLst>
                                          <p:attrName>ppt_x</p:attrName>
                                        </p:attrNameLst>
                                      </p:cBhvr>
                                      <p:tavLst>
                                        <p:tav tm="0">
                                          <p:val>
                                            <p:strVal val="#ppt_x"/>
                                          </p:val>
                                        </p:tav>
                                        <p:tav tm="100000">
                                          <p:val>
                                            <p:strVal val="#ppt_x"/>
                                          </p:val>
                                        </p:tav>
                                      </p:tavLst>
                                    </p:anim>
                                    <p:anim calcmode="lin" valueType="num">
                                      <p:cBhvr additive="base">
                                        <p:cTn id="8" dur="6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600" fill="hold"/>
                                        <p:tgtEl>
                                          <p:spTgt spid="5"/>
                                        </p:tgtEl>
                                        <p:attrNameLst>
                                          <p:attrName>ppt_x</p:attrName>
                                        </p:attrNameLst>
                                      </p:cBhvr>
                                      <p:tavLst>
                                        <p:tav tm="0">
                                          <p:val>
                                            <p:strVal val="#ppt_x"/>
                                          </p:val>
                                        </p:tav>
                                        <p:tav tm="100000">
                                          <p:val>
                                            <p:strVal val="#ppt_x"/>
                                          </p:val>
                                        </p:tav>
                                      </p:tavLst>
                                    </p:anim>
                                    <p:anim calcmode="lin" valueType="num">
                                      <p:cBhvr additive="base">
                                        <p:cTn id="12" dur="6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3934" y="1992567"/>
            <a:ext cx="3281679" cy="2886431"/>
          </a:xfrm>
          <a:prstGeom prst="rect">
            <a:avLst/>
          </a:prstGeom>
          <a:noFill/>
        </p:spPr>
        <p:txBody>
          <a:bodyPr wrap="square" lIns="0" tIns="0" rIns="0" bIns="0" rtlCol="0">
            <a:spAutoFit/>
          </a:bodyPr>
          <a:lstStyle/>
          <a:p>
            <a:pPr defTabSz="912351">
              <a:lnSpc>
                <a:spcPct val="90000"/>
              </a:lnSpc>
              <a:spcBef>
                <a:spcPct val="20000"/>
              </a:spcBef>
              <a:buSzPct val="80000"/>
            </a:pPr>
            <a:r>
              <a:rPr lang="vi-VN" sz="3991" spc="-70" dirty="0" smtClean="0">
                <a:gradFill>
                  <a:gsLst>
                    <a:gs pos="100000">
                      <a:srgbClr val="FFFFFF"/>
                    </a:gs>
                    <a:gs pos="0">
                      <a:srgbClr val="FFFFFF"/>
                    </a:gs>
                  </a:gsLst>
                  <a:lin ang="5400000" scaled="0"/>
                </a:gradFill>
                <a:latin typeface="Segoe UI Light"/>
              </a:rPr>
              <a:t>Background of SEWeb Project and Russoft Company</a:t>
            </a:r>
          </a:p>
          <a:p>
            <a:pPr defTabSz="912351">
              <a:lnSpc>
                <a:spcPct val="90000"/>
              </a:lnSpc>
              <a:spcBef>
                <a:spcPct val="20000"/>
              </a:spcBef>
              <a:buSzPct val="80000"/>
            </a:pPr>
            <a:r>
              <a:rPr lang="vi-VN" sz="3991" spc="-70" dirty="0" smtClean="0">
                <a:gradFill>
                  <a:gsLst>
                    <a:gs pos="100000">
                      <a:srgbClr val="FFFFFF"/>
                    </a:gs>
                    <a:gs pos="0">
                      <a:srgbClr val="FFFFFF"/>
                    </a:gs>
                  </a:gsLst>
                  <a:lin ang="5400000" scaled="0"/>
                </a:gradFill>
                <a:latin typeface="Segoe UI Light"/>
              </a:rPr>
              <a:t>     </a:t>
            </a:r>
            <a:endParaRPr lang="vi-VN" sz="3991" spc="-70" dirty="0">
              <a:gradFill>
                <a:gsLst>
                  <a:gs pos="100000">
                    <a:srgbClr val="FFFFFF"/>
                  </a:gs>
                  <a:gs pos="0">
                    <a:srgbClr val="FFFFFF"/>
                  </a:gs>
                </a:gsLst>
                <a:lin ang="5400000" scaled="0"/>
              </a:gradFill>
              <a:latin typeface="Segoe UI Light"/>
            </a:endParaRPr>
          </a:p>
        </p:txBody>
      </p:sp>
      <p:grpSp>
        <p:nvGrpSpPr>
          <p:cNvPr id="10" name="Group 9"/>
          <p:cNvGrpSpPr>
            <a:grpSpLocks noChangeAspect="1"/>
          </p:cNvGrpSpPr>
          <p:nvPr/>
        </p:nvGrpSpPr>
        <p:grpSpPr>
          <a:xfrm>
            <a:off x="10670750" y="76200"/>
            <a:ext cx="1344254" cy="1371600"/>
            <a:chOff x="548047" y="1466288"/>
            <a:chExt cx="2280939" cy="2286000"/>
          </a:xfrm>
        </p:grpSpPr>
        <p:sp>
          <p:nvSpPr>
            <p:cNvPr id="11" name="Rectangle 10"/>
            <p:cNvSpPr>
              <a:spLocks noChangeAspect="1"/>
            </p:cNvSpPr>
            <p:nvPr>
              <p:custDataLst>
                <p:tags r:id="rId1"/>
              </p:custDataLst>
            </p:nvPr>
          </p:nvSpPr>
          <p:spPr bwMode="auto">
            <a:xfrm>
              <a:off x="548047" y="1466288"/>
              <a:ext cx="2280939" cy="228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Characters</a:t>
              </a:r>
            </a:p>
          </p:txBody>
        </p:sp>
        <p:pic>
          <p:nvPicPr>
            <p:cNvPr id="12" name="Picture 5" descr="W:\Open Engagements\Productivity\MS-Unified Communications\#1601 BizProd MOD Team Core Content Work\New Iconography\People\GroupOfPeople_0608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989" y="1727220"/>
              <a:ext cx="1625054" cy="1628658"/>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5" name="Table 4"/>
          <p:cNvGraphicFramePr>
            <a:graphicFrameLocks noGrp="1"/>
          </p:cNvGraphicFramePr>
          <p:nvPr>
            <p:extLst>
              <p:ext uri="{D42A27DB-BD31-4B8C-83A1-F6EECF244321}">
                <p14:modId xmlns:p14="http://schemas.microsoft.com/office/powerpoint/2010/main" val="2258857268"/>
              </p:ext>
            </p:extLst>
          </p:nvPr>
        </p:nvGraphicFramePr>
        <p:xfrm>
          <a:off x="4367048" y="1117254"/>
          <a:ext cx="6085490" cy="5579617"/>
        </p:xfrm>
        <a:graphic>
          <a:graphicData uri="http://schemas.openxmlformats.org/drawingml/2006/table">
            <a:tbl>
              <a:tblPr firstRow="1" firstCol="1" bandRow="1">
                <a:tableStyleId>{E8B1032C-EA38-4F05-BA0D-38AFFFC7BED3}</a:tableStyleId>
              </a:tblPr>
              <a:tblGrid>
                <a:gridCol w="2171041"/>
                <a:gridCol w="3914449"/>
              </a:tblGrid>
              <a:tr h="356013">
                <a:tc>
                  <a:txBody>
                    <a:bodyPr/>
                    <a:lstStyle/>
                    <a:p>
                      <a:pPr marL="102870" marR="0" algn="l">
                        <a:lnSpc>
                          <a:spcPct val="115000"/>
                        </a:lnSpc>
                        <a:spcBef>
                          <a:spcPts val="0"/>
                        </a:spcBef>
                        <a:spcAft>
                          <a:spcPts val="0"/>
                        </a:spcAft>
                      </a:pPr>
                      <a:r>
                        <a:rPr lang="en-US" sz="1800" b="0" dirty="0" smtClean="0">
                          <a:solidFill>
                            <a:schemeClr val="bg1">
                              <a:lumMod val="50000"/>
                            </a:schemeClr>
                          </a:solidFill>
                          <a:effectLst/>
                          <a:latin typeface="+mn-lt"/>
                          <a:ea typeface="Times New Roman"/>
                          <a:cs typeface="Times New Roman"/>
                        </a:rPr>
                        <a:t>Name</a:t>
                      </a:r>
                      <a:endParaRPr lang="vi-VN" sz="18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gn="l">
                        <a:lnSpc>
                          <a:spcPct val="115000"/>
                        </a:lnSpc>
                        <a:spcBef>
                          <a:spcPts val="0"/>
                        </a:spcBef>
                        <a:spcAft>
                          <a:spcPts val="0"/>
                        </a:spcAft>
                      </a:pPr>
                      <a:r>
                        <a:rPr lang="vi-VN" sz="1800" b="0" dirty="0">
                          <a:solidFill>
                            <a:schemeClr val="bg1">
                              <a:lumMod val="50000"/>
                            </a:schemeClr>
                          </a:solidFill>
                          <a:effectLst/>
                          <a:latin typeface="+mn-lt"/>
                          <a:ea typeface="Times New Roman"/>
                          <a:cs typeface="Times New Roman"/>
                        </a:rPr>
                        <a:t>Role</a:t>
                      </a:r>
                      <a:endParaRPr lang="en-US" sz="1800" b="0" dirty="0">
                        <a:solidFill>
                          <a:schemeClr val="bg1">
                            <a:lumMod val="50000"/>
                          </a:schemeClr>
                        </a:solidFill>
                        <a:effectLst/>
                        <a:latin typeface="+mn-lt"/>
                        <a:ea typeface="Times New Roman"/>
                        <a:cs typeface="Times New Roman"/>
                      </a:endParaRPr>
                    </a:p>
                  </a:txBody>
                  <a:tcPr marL="68580" marR="68580" marT="0" marB="0"/>
                </a:tc>
              </a:tr>
              <a:tr h="816640">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Yuri Kashnovsky</a:t>
                      </a:r>
                      <a:endParaRPr lang="en-US" sz="16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Had just founded LearnIT, Inc.</a:t>
                      </a:r>
                      <a:endParaRPr lang="en-US" sz="1600" b="0" dirty="0">
                        <a:solidFill>
                          <a:schemeClr val="bg1">
                            <a:lumMod val="50000"/>
                          </a:schemeClr>
                        </a:solidFill>
                        <a:effectLst/>
                        <a:latin typeface="+mn-lt"/>
                        <a:ea typeface="Times New Roman"/>
                        <a:cs typeface="Times New Roman"/>
                      </a:endParaRPr>
                    </a:p>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 </a:t>
                      </a:r>
                      <a:endParaRPr lang="en-US" sz="1600" b="0" dirty="0">
                        <a:solidFill>
                          <a:schemeClr val="bg1">
                            <a:lumMod val="50000"/>
                          </a:schemeClr>
                        </a:solidFill>
                        <a:effectLst/>
                        <a:latin typeface="+mn-lt"/>
                        <a:ea typeface="Times New Roman"/>
                        <a:cs typeface="Times New Roman"/>
                      </a:endParaRPr>
                    </a:p>
                  </a:txBody>
                  <a:tcPr marL="68580" marR="68580" marT="0" marB="0"/>
                </a:tc>
              </a:tr>
              <a:tr h="926208">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Emillio Arroyo-Lopez</a:t>
                      </a:r>
                      <a:endParaRPr lang="en-US" sz="16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the Argentinean-born director of the department’s distance education program</a:t>
                      </a:r>
                      <a:endParaRPr lang="en-US" sz="1600" b="0" dirty="0">
                        <a:solidFill>
                          <a:schemeClr val="bg1">
                            <a:lumMod val="50000"/>
                          </a:schemeClr>
                        </a:solidFill>
                        <a:effectLst/>
                        <a:latin typeface="+mn-lt"/>
                        <a:ea typeface="Times New Roman"/>
                        <a:cs typeface="Times New Roman"/>
                      </a:endParaRPr>
                    </a:p>
                  </a:txBody>
                  <a:tcPr marL="68580" marR="68580" marT="0" marB="0"/>
                </a:tc>
              </a:tr>
              <a:tr h="1077447">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Mukhit Ashgirov</a:t>
                      </a:r>
                      <a:endParaRPr lang="en-US" sz="16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a student from Kazakhstan</a:t>
                      </a:r>
                      <a:endParaRPr lang="en-US" sz="1600" b="0" dirty="0">
                        <a:solidFill>
                          <a:schemeClr val="bg1">
                            <a:lumMod val="50000"/>
                          </a:schemeClr>
                        </a:solidFill>
                        <a:effectLst/>
                        <a:latin typeface="+mn-lt"/>
                        <a:ea typeface="Times New Roman"/>
                        <a:cs typeface="Times New Roman"/>
                      </a:endParaRPr>
                    </a:p>
                  </a:txBody>
                  <a:tcPr marL="68580" marR="68580" marT="0" marB="0"/>
                </a:tc>
              </a:tr>
              <a:tr h="427215">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Natalya Girienko </a:t>
                      </a:r>
                      <a:endParaRPr lang="en-US" sz="16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a student from Russia</a:t>
                      </a:r>
                      <a:endParaRPr lang="en-US" sz="1600" b="0" dirty="0">
                        <a:solidFill>
                          <a:schemeClr val="bg1">
                            <a:lumMod val="50000"/>
                          </a:schemeClr>
                        </a:solidFill>
                        <a:effectLst/>
                        <a:latin typeface="+mn-lt"/>
                        <a:ea typeface="Times New Roman"/>
                        <a:cs typeface="Times New Roman"/>
                      </a:endParaRPr>
                    </a:p>
                  </a:txBody>
                  <a:tcPr marL="68580" marR="68580" marT="0" marB="0"/>
                </a:tc>
              </a:tr>
              <a:tr h="427215">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Oksana Milov</a:t>
                      </a:r>
                      <a:endParaRPr lang="en-US" sz="16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a student from the Ukraine</a:t>
                      </a:r>
                      <a:endParaRPr lang="en-US" sz="1600" b="0" dirty="0">
                        <a:solidFill>
                          <a:schemeClr val="bg1">
                            <a:lumMod val="50000"/>
                          </a:schemeClr>
                        </a:solidFill>
                        <a:effectLst/>
                        <a:latin typeface="+mn-lt"/>
                        <a:ea typeface="Times New Roman"/>
                        <a:cs typeface="Times New Roman"/>
                      </a:endParaRPr>
                    </a:p>
                  </a:txBody>
                  <a:tcPr marL="68580" marR="68580" marT="0" marB="0"/>
                </a:tc>
              </a:tr>
              <a:tr h="256487">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Peter  Kower</a:t>
                      </a:r>
                      <a:endParaRPr lang="en-US" sz="1600" b="0" dirty="0">
                        <a:solidFill>
                          <a:schemeClr val="bg1">
                            <a:lumMod val="50000"/>
                          </a:schemeClr>
                        </a:solidFill>
                        <a:effectLst/>
                        <a:latin typeface="+mn-lt"/>
                        <a:ea typeface="Times New Roman"/>
                        <a:cs typeface="Times New Roman"/>
                      </a:endParaRPr>
                    </a:p>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 </a:t>
                      </a:r>
                      <a:endParaRPr lang="en-US" sz="16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The partner with Russ Laughlin in a few business initiatives</a:t>
                      </a:r>
                      <a:endParaRPr lang="en-US" sz="1600" b="0" dirty="0">
                        <a:solidFill>
                          <a:schemeClr val="bg1">
                            <a:lumMod val="50000"/>
                          </a:schemeClr>
                        </a:solidFill>
                        <a:effectLst/>
                        <a:latin typeface="+mn-lt"/>
                        <a:ea typeface="Times New Roman"/>
                        <a:cs typeface="Times New Roman"/>
                      </a:endParaRPr>
                    </a:p>
                  </a:txBody>
                  <a:tcPr marL="68580" marR="68580" marT="0" marB="0"/>
                </a:tc>
              </a:tr>
              <a:tr h="427215">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John Foote</a:t>
                      </a:r>
                      <a:endParaRPr lang="en-US" sz="1600" b="0" dirty="0">
                        <a:solidFill>
                          <a:schemeClr val="bg1">
                            <a:lumMod val="50000"/>
                          </a:schemeClr>
                        </a:solidFill>
                        <a:effectLst/>
                        <a:latin typeface="+mn-lt"/>
                        <a:ea typeface="Times New Roman"/>
                        <a:cs typeface="Times New Roman"/>
                      </a:endParaRPr>
                    </a:p>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 </a:t>
                      </a:r>
                      <a:endParaRPr lang="en-US" sz="16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faculty member</a:t>
                      </a:r>
                      <a:endParaRPr lang="en-US" sz="1600" b="0" dirty="0">
                        <a:solidFill>
                          <a:schemeClr val="bg1">
                            <a:lumMod val="50000"/>
                          </a:schemeClr>
                        </a:solidFill>
                        <a:effectLst/>
                        <a:latin typeface="+mn-lt"/>
                        <a:ea typeface="Times New Roman"/>
                        <a:cs typeface="Times New Roman"/>
                      </a:endParaRPr>
                    </a:p>
                  </a:txBody>
                  <a:tcPr marL="68580" marR="68580" marT="0" marB="0"/>
                </a:tc>
              </a:tr>
              <a:tr h="427215">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Levin</a:t>
                      </a:r>
                      <a:endParaRPr lang="en-US" sz="16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professor of computer science</a:t>
                      </a:r>
                      <a:endParaRPr lang="en-US" sz="1600" b="0" dirty="0">
                        <a:solidFill>
                          <a:schemeClr val="bg1">
                            <a:lumMod val="50000"/>
                          </a:schemeClr>
                        </a:solidFill>
                        <a:effectLst/>
                        <a:latin typeface="+mn-lt"/>
                        <a:ea typeface="Times New Roman"/>
                        <a:cs typeface="Times New Roman"/>
                      </a:endParaRPr>
                    </a:p>
                  </a:txBody>
                  <a:tcPr marL="68580" marR="68580" marT="0" marB="0"/>
                </a:tc>
              </a:tr>
            </a:tbl>
          </a:graphicData>
        </a:graphic>
      </p:graphicFrame>
      <p:sp>
        <p:nvSpPr>
          <p:cNvPr id="3" name="Rectangle 2"/>
          <p:cNvSpPr/>
          <p:nvPr/>
        </p:nvSpPr>
        <p:spPr>
          <a:xfrm>
            <a:off x="4319057" y="505158"/>
            <a:ext cx="4212500" cy="461665"/>
          </a:xfrm>
          <a:prstGeom prst="rect">
            <a:avLst/>
          </a:prstGeom>
        </p:spPr>
        <p:txBody>
          <a:bodyPr wrap="none">
            <a:spAutoFit/>
          </a:bodyPr>
          <a:lstStyle/>
          <a:p>
            <a:pPr lvl="0">
              <a:spcBef>
                <a:spcPts val="1200"/>
              </a:spcBef>
            </a:pPr>
            <a:r>
              <a:rPr lang="en-US" sz="2400" b="1" dirty="0" smtClean="0">
                <a:solidFill>
                  <a:schemeClr val="accent3"/>
                </a:solidFill>
                <a:ea typeface="Segoe UI" pitchFamily="34" charset="0"/>
              </a:rPr>
              <a:t>Another Relative Characters</a:t>
            </a:r>
            <a:endParaRPr lang="vi-VN" sz="2400" b="1" dirty="0">
              <a:solidFill>
                <a:schemeClr val="accent3"/>
              </a:solidFill>
              <a:ea typeface="Segoe UI" pitchFamily="34" charset="0"/>
            </a:endParaRPr>
          </a:p>
        </p:txBody>
      </p:sp>
    </p:spTree>
    <p:extLst>
      <p:ext uri="{BB962C8B-B14F-4D97-AF65-F5344CB8AC3E}">
        <p14:creationId xmlns:p14="http://schemas.microsoft.com/office/powerpoint/2010/main" val="21789376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600" fill="hold"/>
                                        <p:tgtEl>
                                          <p:spTgt spid="3"/>
                                        </p:tgtEl>
                                        <p:attrNameLst>
                                          <p:attrName>ppt_x</p:attrName>
                                        </p:attrNameLst>
                                      </p:cBhvr>
                                      <p:tavLst>
                                        <p:tav tm="0">
                                          <p:val>
                                            <p:strVal val="#ppt_x"/>
                                          </p:val>
                                        </p:tav>
                                        <p:tav tm="100000">
                                          <p:val>
                                            <p:strVal val="#ppt_x"/>
                                          </p:val>
                                        </p:tav>
                                      </p:tavLst>
                                    </p:anim>
                                    <p:anim calcmode="lin" valueType="num">
                                      <p:cBhvr additive="base">
                                        <p:cTn id="8" dur="6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600" fill="hold"/>
                                        <p:tgtEl>
                                          <p:spTgt spid="5"/>
                                        </p:tgtEl>
                                        <p:attrNameLst>
                                          <p:attrName>ppt_x</p:attrName>
                                        </p:attrNameLst>
                                      </p:cBhvr>
                                      <p:tavLst>
                                        <p:tav tm="0">
                                          <p:val>
                                            <p:strVal val="#ppt_x"/>
                                          </p:val>
                                        </p:tav>
                                        <p:tav tm="100000">
                                          <p:val>
                                            <p:strVal val="#ppt_x"/>
                                          </p:val>
                                        </p:tav>
                                      </p:tavLst>
                                    </p:anim>
                                    <p:anim calcmode="lin" valueType="num">
                                      <p:cBhvr additive="base">
                                        <p:cTn id="12" dur="6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white">
          <a:xfrm>
            <a:off x="0" y="0"/>
            <a:ext cx="442742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3" name="Group 2"/>
          <p:cNvGrpSpPr>
            <a:grpSpLocks noChangeAspect="1"/>
          </p:cNvGrpSpPr>
          <p:nvPr/>
        </p:nvGrpSpPr>
        <p:grpSpPr>
          <a:xfrm>
            <a:off x="10670750" y="76200"/>
            <a:ext cx="1344254" cy="1371600"/>
            <a:chOff x="548047" y="1466288"/>
            <a:chExt cx="2280939" cy="2286000"/>
          </a:xfrm>
        </p:grpSpPr>
        <p:sp>
          <p:nvSpPr>
            <p:cNvPr id="4" name="Rectangle 3"/>
            <p:cNvSpPr>
              <a:spLocks noChangeAspect="1"/>
            </p:cNvSpPr>
            <p:nvPr>
              <p:custDataLst>
                <p:tags r:id="rId2"/>
              </p:custDataLst>
            </p:nvPr>
          </p:nvSpPr>
          <p:spPr bwMode="auto">
            <a:xfrm>
              <a:off x="548047" y="1466288"/>
              <a:ext cx="2280939" cy="228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Characters</a:t>
              </a:r>
            </a:p>
          </p:txBody>
        </p:sp>
        <p:pic>
          <p:nvPicPr>
            <p:cNvPr id="5" name="Picture 5" descr="W:\Open Engagements\Productivity\MS-Unified Communications\#1601 BizProd MOD Team Core Content Work\New Iconography\People\GroupOfPeople_0608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989" y="1727219"/>
              <a:ext cx="1625053" cy="16286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a:grpSpLocks noChangeAspect="1"/>
          </p:cNvGrpSpPr>
          <p:nvPr/>
        </p:nvGrpSpPr>
        <p:grpSpPr>
          <a:xfrm>
            <a:off x="10670751" y="1604366"/>
            <a:ext cx="1376585" cy="1376585"/>
            <a:chOff x="9150018" y="3466011"/>
            <a:chExt cx="2280940" cy="2286000"/>
          </a:xfrm>
        </p:grpSpPr>
        <p:sp>
          <p:nvSpPr>
            <p:cNvPr id="7" name="Rectangle 6"/>
            <p:cNvSpPr>
              <a:spLocks noChangeAspect="1"/>
            </p:cNvSpPr>
            <p:nvPr>
              <p:custDataLst>
                <p:tags r:id="rId1"/>
              </p:custDataLst>
            </p:nvPr>
          </p:nvSpPr>
          <p:spPr bwMode="auto">
            <a:xfrm>
              <a:off x="9150018" y="3466011"/>
              <a:ext cx="2280940" cy="22860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Events</a:t>
              </a:r>
            </a:p>
          </p:txBody>
        </p:sp>
        <p:grpSp>
          <p:nvGrpSpPr>
            <p:cNvPr id="8" name="Group 7"/>
            <p:cNvGrpSpPr>
              <a:grpSpLocks noChangeAspect="1"/>
            </p:cNvGrpSpPr>
            <p:nvPr/>
          </p:nvGrpSpPr>
          <p:grpSpPr>
            <a:xfrm>
              <a:off x="9231877" y="3951370"/>
              <a:ext cx="2040578" cy="1409228"/>
              <a:chOff x="5580063" y="3584772"/>
              <a:chExt cx="2901631" cy="1999437"/>
            </a:xfrm>
          </p:grpSpPr>
          <p:cxnSp>
            <p:nvCxnSpPr>
              <p:cNvPr id="9" name="Straight Connector 8"/>
              <p:cNvCxnSpPr/>
              <p:nvPr/>
            </p:nvCxnSpPr>
            <p:spPr>
              <a:xfrm>
                <a:off x="6183748" y="4031365"/>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 name="Picture 9" descr="W:\Open Engagements\Productivity\MS-Unified Communications\#1601 BizProd MOD Team Core Content Work\New Iconography\People\Draft\060712_people\Man_0607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01469"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W:\Open Engagements\Productivity\MS-Unified Communications\#1601 BizProd MOD Team Core Content Work\New Iconography\People\Draft\060712_people\Woman_0607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2876"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W:\Open Engagements\Productivity\MS-Unified Communications\#1601 BizProd MOD Team Core Content Work\New Iconography\People\BusinessPerson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0063"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7" descr="W:\Open Engagements\Productivity\MS-Unified Communications\#1601 BizProd MOD Team Core Content Work\New Iconography\People\peopleICONS060812white-05.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11784" y="4739451"/>
                <a:ext cx="846435" cy="84475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W:\Open Engagements\Productivity\MS-Unified Communications\#1601 BizProd MOD Team Core Content Work\New Iconography\People\Lawyer_060812_V2-0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62843" y="4765916"/>
                <a:ext cx="787131" cy="785572"/>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7218180" y="4030017"/>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708381" y="5154810"/>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7694260" y="445062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6050228" y="444118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665223" y="448164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7076568" y="4472199"/>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grpSp>
      <p:sp>
        <p:nvSpPr>
          <p:cNvPr id="21" name="TextBox 20"/>
          <p:cNvSpPr txBox="1"/>
          <p:nvPr/>
        </p:nvSpPr>
        <p:spPr>
          <a:xfrm>
            <a:off x="643934" y="1992567"/>
            <a:ext cx="3281679" cy="2886431"/>
          </a:xfrm>
          <a:prstGeom prst="rect">
            <a:avLst/>
          </a:prstGeom>
          <a:noFill/>
        </p:spPr>
        <p:txBody>
          <a:bodyPr wrap="square" lIns="0" tIns="0" rIns="0" bIns="0" rtlCol="0">
            <a:spAutoFit/>
          </a:bodyPr>
          <a:lstStyle/>
          <a:p>
            <a:pPr defTabSz="912351">
              <a:lnSpc>
                <a:spcPct val="90000"/>
              </a:lnSpc>
              <a:spcBef>
                <a:spcPct val="20000"/>
              </a:spcBef>
              <a:buSzPct val="80000"/>
            </a:pPr>
            <a:r>
              <a:rPr lang="vi-VN" sz="3991" spc="-70" dirty="0" smtClean="0">
                <a:gradFill>
                  <a:gsLst>
                    <a:gs pos="100000">
                      <a:srgbClr val="FFFFFF"/>
                    </a:gs>
                    <a:gs pos="0">
                      <a:srgbClr val="FFFFFF"/>
                    </a:gs>
                  </a:gsLst>
                  <a:lin ang="5400000" scaled="0"/>
                </a:gradFill>
                <a:latin typeface="Segoe UI Light"/>
              </a:rPr>
              <a:t>Background of SEWeb Project and Russoft Company</a:t>
            </a:r>
          </a:p>
          <a:p>
            <a:pPr defTabSz="912351">
              <a:lnSpc>
                <a:spcPct val="90000"/>
              </a:lnSpc>
              <a:spcBef>
                <a:spcPct val="20000"/>
              </a:spcBef>
              <a:buSzPct val="80000"/>
            </a:pPr>
            <a:r>
              <a:rPr lang="vi-VN" sz="3991" spc="-70" dirty="0" smtClean="0">
                <a:gradFill>
                  <a:gsLst>
                    <a:gs pos="100000">
                      <a:srgbClr val="FFFFFF"/>
                    </a:gs>
                    <a:gs pos="0">
                      <a:srgbClr val="FFFFFF"/>
                    </a:gs>
                  </a:gsLst>
                  <a:lin ang="5400000" scaled="0"/>
                </a:gradFill>
                <a:latin typeface="Segoe UI Light"/>
              </a:rPr>
              <a:t>     </a:t>
            </a:r>
            <a:endParaRPr lang="vi-VN" sz="3991" spc="-70" dirty="0">
              <a:gradFill>
                <a:gsLst>
                  <a:gs pos="100000">
                    <a:srgbClr val="FFFFFF"/>
                  </a:gs>
                  <a:gs pos="0">
                    <a:srgbClr val="FFFFFF"/>
                  </a:gs>
                </a:gsLst>
                <a:lin ang="5400000" scaled="0"/>
              </a:gradFill>
              <a:latin typeface="Segoe UI Light"/>
            </a:endParaRPr>
          </a:p>
        </p:txBody>
      </p:sp>
      <p:sp>
        <p:nvSpPr>
          <p:cNvPr id="22" name="Title 1"/>
          <p:cNvSpPr txBox="1">
            <a:spLocks/>
          </p:cNvSpPr>
          <p:nvPr/>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23" name="Title 1"/>
          <p:cNvSpPr txBox="1">
            <a:spLocks/>
          </p:cNvSpPr>
          <p:nvPr/>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24" name="Rectangle 23"/>
          <p:cNvSpPr/>
          <p:nvPr/>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cxnSp>
        <p:nvCxnSpPr>
          <p:cNvPr id="40" name="Straight Connector 39"/>
          <p:cNvCxnSpPr/>
          <p:nvPr/>
        </p:nvCxnSpPr>
        <p:spPr>
          <a:xfrm>
            <a:off x="1145499"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179611" y="352813"/>
            <a:ext cx="1202472" cy="1554013"/>
            <a:chOff x="1175582" y="4805464"/>
            <a:chExt cx="1442966" cy="1864815"/>
          </a:xfrm>
        </p:grpSpPr>
        <p:sp>
          <p:nvSpPr>
            <p:cNvPr id="42" name="Oval 41"/>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3" name="Text Box 10"/>
            <p:cNvSpPr txBox="1">
              <a:spLocks noChangeArrowheads="1"/>
            </p:cNvSpPr>
            <p:nvPr/>
          </p:nvSpPr>
          <p:spPr bwMode="auto">
            <a:xfrm>
              <a:off x="1175582" y="5882525"/>
              <a:ext cx="1442966"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Fall 2002</a:t>
              </a:r>
              <a:endParaRPr lang="en-US" sz="1833" spc="-51" dirty="0">
                <a:solidFill>
                  <a:schemeClr val="tx1">
                    <a:lumMod val="85000"/>
                  </a:schemeClr>
                </a:solidFill>
              </a:endParaRPr>
            </a:p>
          </p:txBody>
        </p:sp>
      </p:grpSp>
      <p:cxnSp>
        <p:nvCxnSpPr>
          <p:cNvPr id="44" name="Straight Connector 43"/>
          <p:cNvCxnSpPr/>
          <p:nvPr/>
        </p:nvCxnSpPr>
        <p:spPr>
          <a:xfrm>
            <a:off x="2840902"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1630483" y="352812"/>
            <a:ext cx="1643063" cy="1554016"/>
            <a:chOff x="882145" y="4805464"/>
            <a:chExt cx="1971675" cy="1864819"/>
          </a:xfrm>
        </p:grpSpPr>
        <p:sp>
          <p:nvSpPr>
            <p:cNvPr id="46" name="Oval 45"/>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7"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In late summer 2002</a:t>
              </a:r>
              <a:endParaRPr lang="en-US" sz="1833" spc="-51" dirty="0">
                <a:solidFill>
                  <a:schemeClr val="tx1">
                    <a:lumMod val="85000"/>
                  </a:schemeClr>
                </a:solidFill>
              </a:endParaRPr>
            </a:p>
          </p:txBody>
        </p:sp>
      </p:grpSp>
      <p:cxnSp>
        <p:nvCxnSpPr>
          <p:cNvPr id="48" name="Straight Connector 47"/>
          <p:cNvCxnSpPr/>
          <p:nvPr/>
        </p:nvCxnSpPr>
        <p:spPr>
          <a:xfrm>
            <a:off x="4626991"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3416573" y="352813"/>
            <a:ext cx="1643063" cy="1271952"/>
            <a:chOff x="882145" y="4805464"/>
            <a:chExt cx="1971675" cy="1526342"/>
          </a:xfrm>
        </p:grpSpPr>
        <p:sp>
          <p:nvSpPr>
            <p:cNvPr id="50" name="Oval 49"/>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1" name="Text Box 10"/>
            <p:cNvSpPr txBox="1">
              <a:spLocks noChangeArrowheads="1"/>
            </p:cNvSpPr>
            <p:nvPr/>
          </p:nvSpPr>
          <p:spPr bwMode="auto">
            <a:xfrm>
              <a:off x="882145" y="5882529"/>
              <a:ext cx="1971675" cy="449277"/>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August 2003</a:t>
              </a:r>
              <a:endParaRPr lang="en-US" sz="1833" spc="-51" dirty="0">
                <a:solidFill>
                  <a:schemeClr val="tx1">
                    <a:lumMod val="85000"/>
                  </a:schemeClr>
                </a:solidFill>
              </a:endParaRPr>
            </a:p>
          </p:txBody>
        </p:sp>
      </p:grpSp>
      <p:cxnSp>
        <p:nvCxnSpPr>
          <p:cNvPr id="52" name="Straight Connector 51"/>
          <p:cNvCxnSpPr/>
          <p:nvPr/>
        </p:nvCxnSpPr>
        <p:spPr>
          <a:xfrm>
            <a:off x="6292696"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5082278" y="352813"/>
            <a:ext cx="1643063" cy="1554017"/>
            <a:chOff x="882145" y="4805464"/>
            <a:chExt cx="1971675" cy="1864819"/>
          </a:xfrm>
        </p:grpSpPr>
        <p:sp>
          <p:nvSpPr>
            <p:cNvPr id="54" name="Oval 53"/>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5"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September 2003</a:t>
              </a:r>
              <a:endParaRPr lang="en-US" sz="1833" spc="-51" dirty="0">
                <a:solidFill>
                  <a:schemeClr val="tx1">
                    <a:lumMod val="85000"/>
                  </a:schemeClr>
                </a:solidFill>
              </a:endParaRPr>
            </a:p>
          </p:txBody>
        </p:sp>
      </p:grpSp>
      <p:cxnSp>
        <p:nvCxnSpPr>
          <p:cNvPr id="56" name="Straight Connector 55"/>
          <p:cNvCxnSpPr/>
          <p:nvPr/>
        </p:nvCxnSpPr>
        <p:spPr>
          <a:xfrm>
            <a:off x="7841822"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6725259" y="352810"/>
            <a:ext cx="1784083" cy="1554014"/>
            <a:chOff x="852468" y="4805464"/>
            <a:chExt cx="2140899" cy="1864817"/>
          </a:xfrm>
        </p:grpSpPr>
        <p:sp>
          <p:nvSpPr>
            <p:cNvPr id="58" name="Oval 57"/>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9" name="Text Box 10"/>
            <p:cNvSpPr txBox="1">
              <a:spLocks noChangeArrowheads="1"/>
            </p:cNvSpPr>
            <p:nvPr/>
          </p:nvSpPr>
          <p:spPr bwMode="auto">
            <a:xfrm>
              <a:off x="852468" y="5882527"/>
              <a:ext cx="2140899"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late October 2003</a:t>
              </a:r>
              <a:endParaRPr lang="en-US" sz="1833" spc="-51" dirty="0">
                <a:solidFill>
                  <a:schemeClr val="tx1">
                    <a:lumMod val="85000"/>
                  </a:schemeClr>
                </a:solidFill>
              </a:endParaRPr>
            </a:p>
          </p:txBody>
        </p:sp>
      </p:grpSp>
      <p:grpSp>
        <p:nvGrpSpPr>
          <p:cNvPr id="60" name="Group 59"/>
          <p:cNvGrpSpPr/>
          <p:nvPr/>
        </p:nvGrpSpPr>
        <p:grpSpPr>
          <a:xfrm>
            <a:off x="8624672" y="332416"/>
            <a:ext cx="1449493" cy="1554013"/>
            <a:chOff x="1175581" y="4805464"/>
            <a:chExt cx="1739391" cy="1864815"/>
          </a:xfrm>
        </p:grpSpPr>
        <p:sp>
          <p:nvSpPr>
            <p:cNvPr id="61" name="Oval 60"/>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2" name="Text Box 10"/>
            <p:cNvSpPr txBox="1">
              <a:spLocks noChangeArrowheads="1"/>
            </p:cNvSpPr>
            <p:nvPr/>
          </p:nvSpPr>
          <p:spPr bwMode="auto">
            <a:xfrm>
              <a:off x="1175581" y="5882525"/>
              <a:ext cx="1739391"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November 2003</a:t>
              </a:r>
              <a:endParaRPr lang="en-US" sz="1833" spc="-51" dirty="0">
                <a:solidFill>
                  <a:schemeClr val="tx1">
                    <a:lumMod val="85000"/>
                  </a:schemeClr>
                </a:solidFill>
              </a:endParaRPr>
            </a:p>
          </p:txBody>
        </p:sp>
      </p:grpSp>
      <p:sp>
        <p:nvSpPr>
          <p:cNvPr id="69" name="Rectangle 68"/>
          <p:cNvSpPr/>
          <p:nvPr/>
        </p:nvSpPr>
        <p:spPr>
          <a:xfrm>
            <a:off x="345719" y="1906830"/>
            <a:ext cx="9555026" cy="646331"/>
          </a:xfrm>
          <a:prstGeom prst="rect">
            <a:avLst/>
          </a:prstGeom>
        </p:spPr>
        <p:txBody>
          <a:bodyPr wrap="square">
            <a:spAutoFit/>
          </a:bodyPr>
          <a:lstStyle/>
          <a:p>
            <a:r>
              <a:rPr lang="en-US" dirty="0" smtClean="0"/>
              <a:t>E1: </a:t>
            </a:r>
            <a:r>
              <a:rPr lang="vi-VN" dirty="0" smtClean="0"/>
              <a:t>Peter </a:t>
            </a:r>
            <a:r>
              <a:rPr lang="vi-VN" dirty="0"/>
              <a:t>Johnson, the new director of the Master of  Software Engineering Program at the University of Madison (UV Madison), he gave the project to </a:t>
            </a:r>
            <a:r>
              <a:rPr lang="vi-VN" dirty="0" smtClean="0"/>
              <a:t>Fisher</a:t>
            </a:r>
            <a:r>
              <a:rPr lang="en-US" dirty="0" smtClean="0"/>
              <a:t>. </a:t>
            </a:r>
            <a:endParaRPr lang="en-US" dirty="0"/>
          </a:p>
        </p:txBody>
      </p:sp>
      <p:sp>
        <p:nvSpPr>
          <p:cNvPr id="70" name="Oval 69"/>
          <p:cNvSpPr/>
          <p:nvPr/>
        </p:nvSpPr>
        <p:spPr bwMode="auto">
          <a:xfrm>
            <a:off x="367725" y="357347"/>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71" name="Rectangle 70"/>
          <p:cNvSpPr/>
          <p:nvPr/>
        </p:nvSpPr>
        <p:spPr>
          <a:xfrm>
            <a:off x="371867" y="3554049"/>
            <a:ext cx="9218694" cy="646331"/>
          </a:xfrm>
          <a:prstGeom prst="rect">
            <a:avLst/>
          </a:prstGeom>
        </p:spPr>
        <p:txBody>
          <a:bodyPr wrap="square">
            <a:spAutoFit/>
          </a:bodyPr>
          <a:lstStyle/>
          <a:p>
            <a:r>
              <a:rPr lang="en-US" dirty="0" smtClean="0"/>
              <a:t>E2: </a:t>
            </a:r>
            <a:r>
              <a:rPr lang="vi-VN" dirty="0" smtClean="0"/>
              <a:t>The </a:t>
            </a:r>
            <a:r>
              <a:rPr lang="vi-VN" dirty="0"/>
              <a:t>budget was small ($5000) so Fisher decided to look for an offshore development team instead of one in the United </a:t>
            </a:r>
            <a:r>
              <a:rPr lang="vi-VN" dirty="0" smtClean="0"/>
              <a:t>States</a:t>
            </a:r>
            <a:r>
              <a:rPr lang="en-US" dirty="0" smtClean="0"/>
              <a:t>.</a:t>
            </a:r>
            <a:endParaRPr lang="en-US" dirty="0"/>
          </a:p>
        </p:txBody>
      </p:sp>
      <p:sp>
        <p:nvSpPr>
          <p:cNvPr id="72" name="Rectangle 71"/>
          <p:cNvSpPr/>
          <p:nvPr/>
        </p:nvSpPr>
        <p:spPr>
          <a:xfrm>
            <a:off x="371867" y="4591184"/>
            <a:ext cx="9528878" cy="646331"/>
          </a:xfrm>
          <a:prstGeom prst="rect">
            <a:avLst/>
          </a:prstGeom>
        </p:spPr>
        <p:txBody>
          <a:bodyPr wrap="square">
            <a:spAutoFit/>
          </a:bodyPr>
          <a:lstStyle/>
          <a:p>
            <a:r>
              <a:rPr lang="en-US" dirty="0" smtClean="0"/>
              <a:t>E3: </a:t>
            </a:r>
            <a:r>
              <a:rPr lang="vi-VN" dirty="0" smtClean="0"/>
              <a:t>Fisher </a:t>
            </a:r>
            <a:r>
              <a:rPr lang="vi-VN" dirty="0"/>
              <a:t>decided to send out requests for proposals to four other companies besides Russoft are LogicArt, Wisto Technologies, Grapple Effects and DesignIT solutions.</a:t>
            </a:r>
            <a:endParaRPr lang="en-US" dirty="0"/>
          </a:p>
        </p:txBody>
      </p:sp>
      <p:sp>
        <p:nvSpPr>
          <p:cNvPr id="73" name="Rectangle 72"/>
          <p:cNvSpPr/>
          <p:nvPr/>
        </p:nvSpPr>
        <p:spPr>
          <a:xfrm>
            <a:off x="371867" y="5424513"/>
            <a:ext cx="9528878" cy="646331"/>
          </a:xfrm>
          <a:prstGeom prst="rect">
            <a:avLst/>
          </a:prstGeom>
        </p:spPr>
        <p:txBody>
          <a:bodyPr wrap="square">
            <a:spAutoFit/>
          </a:bodyPr>
          <a:lstStyle/>
          <a:p>
            <a:r>
              <a:rPr lang="en-US" dirty="0" smtClean="0"/>
              <a:t>E4: </a:t>
            </a:r>
            <a:r>
              <a:rPr lang="vi-VN" dirty="0" smtClean="0"/>
              <a:t>Fisher </a:t>
            </a:r>
            <a:r>
              <a:rPr lang="vi-VN" dirty="0"/>
              <a:t>went to Russoft Technologies Corporation and choose it for SEWeb project, a decision that conﬁrmed his initial “gut feeling.”</a:t>
            </a:r>
            <a:endParaRPr lang="en-US" dirty="0"/>
          </a:p>
        </p:txBody>
      </p:sp>
    </p:spTree>
    <p:extLst>
      <p:ext uri="{BB962C8B-B14F-4D97-AF65-F5344CB8AC3E}">
        <p14:creationId xmlns:p14="http://schemas.microsoft.com/office/powerpoint/2010/main" val="41853023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7" presetClass="exit" presetSubtype="0" fill="hold" grpId="0" nodeType="clickEffect">
                                  <p:stCondLst>
                                    <p:cond delay="0"/>
                                  </p:stCondLst>
                                  <p:childTnLst>
                                    <p:animEffect transition="out" filter="fade">
                                      <p:cBhvr>
                                        <p:cTn id="12" dur="1000"/>
                                        <p:tgtEl>
                                          <p:spTgt spid="2"/>
                                        </p:tgtEl>
                                      </p:cBhvr>
                                    </p:animEffect>
                                    <p:anim calcmode="lin" valueType="num">
                                      <p:cBhvr>
                                        <p:cTn id="13" dur="1000"/>
                                        <p:tgtEl>
                                          <p:spTgt spid="2"/>
                                        </p:tgtEl>
                                        <p:attrNameLst>
                                          <p:attrName>ppt_x</p:attrName>
                                        </p:attrNameLst>
                                      </p:cBhvr>
                                      <p:tavLst>
                                        <p:tav tm="0">
                                          <p:val>
                                            <p:strVal val="ppt_x"/>
                                          </p:val>
                                        </p:tav>
                                        <p:tav tm="100000">
                                          <p:val>
                                            <p:strVal val="ppt_x"/>
                                          </p:val>
                                        </p:tav>
                                      </p:tavLst>
                                    </p:anim>
                                    <p:anim calcmode="lin" valueType="num">
                                      <p:cBhvr>
                                        <p:cTn id="14" dur="100" decel="100000"/>
                                        <p:tgtEl>
                                          <p:spTgt spid="2"/>
                                        </p:tgtEl>
                                        <p:attrNameLst>
                                          <p:attrName>ppt_y</p:attrName>
                                        </p:attrNameLst>
                                      </p:cBhvr>
                                      <p:tavLst>
                                        <p:tav tm="0">
                                          <p:val>
                                            <p:strVal val="ppt_y"/>
                                          </p:val>
                                        </p:tav>
                                        <p:tav tm="100000">
                                          <p:val>
                                            <p:strVal val="ppt_y-.03"/>
                                          </p:val>
                                        </p:tav>
                                      </p:tavLst>
                                    </p:anim>
                                    <p:anim calcmode="lin" valueType="num">
                                      <p:cBhvr>
                                        <p:cTn id="15" dur="900" accel="100000">
                                          <p:stCondLst>
                                            <p:cond delay="100"/>
                                          </p:stCondLst>
                                        </p:cTn>
                                        <p:tgtEl>
                                          <p:spTgt spid="2"/>
                                        </p:tgtEl>
                                        <p:attrNameLst>
                                          <p:attrName>ppt_y</p:attrName>
                                        </p:attrNameLst>
                                      </p:cBhvr>
                                      <p:tavLst>
                                        <p:tav tm="0">
                                          <p:val>
                                            <p:strVal val="ppt_y"/>
                                          </p:val>
                                        </p:tav>
                                        <p:tav tm="100000">
                                          <p:val>
                                            <p:strVal val="ppt_y+1"/>
                                          </p:val>
                                        </p:tav>
                                      </p:tavLst>
                                    </p:anim>
                                    <p:set>
                                      <p:cBhvr>
                                        <p:cTn id="16" dur="1" fill="hold">
                                          <p:stCondLst>
                                            <p:cond delay="999"/>
                                          </p:stCondLst>
                                        </p:cTn>
                                        <p:tgtEl>
                                          <p:spTgt spid="2"/>
                                        </p:tgtEl>
                                        <p:attrNameLst>
                                          <p:attrName>style.visibility</p:attrName>
                                        </p:attrNameLst>
                                      </p:cBhvr>
                                      <p:to>
                                        <p:strVal val="hidden"/>
                                      </p:to>
                                    </p:se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fade">
                                      <p:cBhvr>
                                        <p:cTn id="20" dur="500"/>
                                        <p:tgtEl>
                                          <p:spTgt spid="41"/>
                                        </p:tgtEl>
                                      </p:cBhvr>
                                    </p:animEffect>
                                  </p:childTnLst>
                                </p:cTn>
                              </p:par>
                              <p:par>
                                <p:cTn id="21" presetID="22" presetClass="entr" presetSubtype="8"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left)">
                                      <p:cBhvr>
                                        <p:cTn id="23" dur="500"/>
                                        <p:tgtEl>
                                          <p:spTgt spid="40"/>
                                        </p:tgtEl>
                                      </p:cBhvr>
                                    </p:animEffect>
                                  </p:childTnLst>
                                </p:cTn>
                              </p:par>
                            </p:childTnLst>
                          </p:cTn>
                        </p:par>
                        <p:par>
                          <p:cTn id="24" fill="hold">
                            <p:stCondLst>
                              <p:cond delay="1500"/>
                            </p:stCondLst>
                            <p:childTnLst>
                              <p:par>
                                <p:cTn id="25" presetID="10" presetClass="entr" presetSubtype="0" fill="hold" nodeType="after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fade">
                                      <p:cBhvr>
                                        <p:cTn id="27" dur="500"/>
                                        <p:tgtEl>
                                          <p:spTgt spid="45"/>
                                        </p:tgtEl>
                                      </p:cBhvr>
                                    </p:animEffect>
                                  </p:childTnLst>
                                </p:cTn>
                              </p:par>
                              <p:par>
                                <p:cTn id="28" presetID="22" presetClass="entr" presetSubtype="8" fill="hold" nodeType="with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wipe(left)">
                                      <p:cBhvr>
                                        <p:cTn id="30" dur="500"/>
                                        <p:tgtEl>
                                          <p:spTgt spid="44"/>
                                        </p:tgtEl>
                                      </p:cBhvr>
                                    </p:animEffect>
                                  </p:childTnLst>
                                </p:cTn>
                              </p:par>
                            </p:childTnLst>
                          </p:cTn>
                        </p:par>
                        <p:par>
                          <p:cTn id="31" fill="hold">
                            <p:stCondLst>
                              <p:cond delay="2000"/>
                            </p:stCondLst>
                            <p:childTnLst>
                              <p:par>
                                <p:cTn id="32" presetID="10" presetClass="entr" presetSubtype="0" fill="hold" nodeType="afterEffect">
                                  <p:stCondLst>
                                    <p:cond delay="0"/>
                                  </p:stCondLst>
                                  <p:childTnLst>
                                    <p:set>
                                      <p:cBhvr>
                                        <p:cTn id="33" dur="1" fill="hold">
                                          <p:stCondLst>
                                            <p:cond delay="0"/>
                                          </p:stCondLst>
                                        </p:cTn>
                                        <p:tgtEl>
                                          <p:spTgt spid="49"/>
                                        </p:tgtEl>
                                        <p:attrNameLst>
                                          <p:attrName>style.visibility</p:attrName>
                                        </p:attrNameLst>
                                      </p:cBhvr>
                                      <p:to>
                                        <p:strVal val="visible"/>
                                      </p:to>
                                    </p:set>
                                    <p:animEffect transition="in" filter="fade">
                                      <p:cBhvr>
                                        <p:cTn id="34" dur="500"/>
                                        <p:tgtEl>
                                          <p:spTgt spid="49"/>
                                        </p:tgtEl>
                                      </p:cBhvr>
                                    </p:animEffect>
                                  </p:childTnLst>
                                </p:cTn>
                              </p:par>
                            </p:childTnLst>
                          </p:cTn>
                        </p:par>
                        <p:par>
                          <p:cTn id="35" fill="hold">
                            <p:stCondLst>
                              <p:cond delay="2500"/>
                            </p:stCondLst>
                            <p:childTnLst>
                              <p:par>
                                <p:cTn id="36" presetID="22" presetClass="entr" presetSubtype="8" fill="hold" nodeType="afterEffect">
                                  <p:stCondLst>
                                    <p:cond delay="0"/>
                                  </p:stCondLst>
                                  <p:childTnLst>
                                    <p:set>
                                      <p:cBhvr>
                                        <p:cTn id="37" dur="1" fill="hold">
                                          <p:stCondLst>
                                            <p:cond delay="0"/>
                                          </p:stCondLst>
                                        </p:cTn>
                                        <p:tgtEl>
                                          <p:spTgt spid="48"/>
                                        </p:tgtEl>
                                        <p:attrNameLst>
                                          <p:attrName>style.visibility</p:attrName>
                                        </p:attrNameLst>
                                      </p:cBhvr>
                                      <p:to>
                                        <p:strVal val="visible"/>
                                      </p:to>
                                    </p:set>
                                    <p:animEffect transition="in" filter="wipe(left)">
                                      <p:cBhvr>
                                        <p:cTn id="38" dur="500"/>
                                        <p:tgtEl>
                                          <p:spTgt spid="48"/>
                                        </p:tgtEl>
                                      </p:cBhvr>
                                    </p:animEffect>
                                  </p:childTnLst>
                                </p:cTn>
                              </p:par>
                            </p:childTnLst>
                          </p:cTn>
                        </p:par>
                        <p:par>
                          <p:cTn id="39" fill="hold">
                            <p:stCondLst>
                              <p:cond delay="3000"/>
                            </p:stCondLst>
                            <p:childTnLst>
                              <p:par>
                                <p:cTn id="40" presetID="10" presetClass="entr" presetSubtype="0" fill="hold" nodeType="after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fade">
                                      <p:cBhvr>
                                        <p:cTn id="42" dur="500"/>
                                        <p:tgtEl>
                                          <p:spTgt spid="53"/>
                                        </p:tgtEl>
                                      </p:cBhvr>
                                    </p:animEffect>
                                  </p:childTnLst>
                                </p:cTn>
                              </p:par>
                            </p:childTnLst>
                          </p:cTn>
                        </p:par>
                        <p:par>
                          <p:cTn id="43" fill="hold">
                            <p:stCondLst>
                              <p:cond delay="3500"/>
                            </p:stCondLst>
                            <p:childTnLst>
                              <p:par>
                                <p:cTn id="44" presetID="22" presetClass="entr" presetSubtype="8" fill="hold" nodeType="afterEffect">
                                  <p:stCondLst>
                                    <p:cond delay="0"/>
                                  </p:stCondLst>
                                  <p:childTnLst>
                                    <p:set>
                                      <p:cBhvr>
                                        <p:cTn id="45" dur="1" fill="hold">
                                          <p:stCondLst>
                                            <p:cond delay="0"/>
                                          </p:stCondLst>
                                        </p:cTn>
                                        <p:tgtEl>
                                          <p:spTgt spid="52"/>
                                        </p:tgtEl>
                                        <p:attrNameLst>
                                          <p:attrName>style.visibility</p:attrName>
                                        </p:attrNameLst>
                                      </p:cBhvr>
                                      <p:to>
                                        <p:strVal val="visible"/>
                                      </p:to>
                                    </p:set>
                                    <p:animEffect transition="in" filter="wipe(left)">
                                      <p:cBhvr>
                                        <p:cTn id="46" dur="500"/>
                                        <p:tgtEl>
                                          <p:spTgt spid="52"/>
                                        </p:tgtEl>
                                      </p:cBhvr>
                                    </p:animEffect>
                                  </p:childTnLst>
                                </p:cTn>
                              </p:par>
                            </p:childTnLst>
                          </p:cTn>
                        </p:par>
                        <p:par>
                          <p:cTn id="47" fill="hold">
                            <p:stCondLst>
                              <p:cond delay="4000"/>
                            </p:stCondLst>
                            <p:childTnLst>
                              <p:par>
                                <p:cTn id="48" presetID="10" presetClass="entr" presetSubtype="0" fill="hold" nodeType="afterEffect">
                                  <p:stCondLst>
                                    <p:cond delay="0"/>
                                  </p:stCondLst>
                                  <p:childTnLst>
                                    <p:set>
                                      <p:cBhvr>
                                        <p:cTn id="49" dur="1" fill="hold">
                                          <p:stCondLst>
                                            <p:cond delay="0"/>
                                          </p:stCondLst>
                                        </p:cTn>
                                        <p:tgtEl>
                                          <p:spTgt spid="57"/>
                                        </p:tgtEl>
                                        <p:attrNameLst>
                                          <p:attrName>style.visibility</p:attrName>
                                        </p:attrNameLst>
                                      </p:cBhvr>
                                      <p:to>
                                        <p:strVal val="visible"/>
                                      </p:to>
                                    </p:set>
                                    <p:animEffect transition="in" filter="fade">
                                      <p:cBhvr>
                                        <p:cTn id="50" dur="500"/>
                                        <p:tgtEl>
                                          <p:spTgt spid="57"/>
                                        </p:tgtEl>
                                      </p:cBhvr>
                                    </p:animEffect>
                                  </p:childTnLst>
                                </p:cTn>
                              </p:par>
                            </p:childTnLst>
                          </p:cTn>
                        </p:par>
                        <p:par>
                          <p:cTn id="51" fill="hold">
                            <p:stCondLst>
                              <p:cond delay="4500"/>
                            </p:stCondLst>
                            <p:childTnLst>
                              <p:par>
                                <p:cTn id="52" presetID="22" presetClass="entr" presetSubtype="8" fill="hold" nodeType="afterEffect">
                                  <p:stCondLst>
                                    <p:cond delay="0"/>
                                  </p:stCondLst>
                                  <p:childTnLst>
                                    <p:set>
                                      <p:cBhvr>
                                        <p:cTn id="53" dur="1" fill="hold">
                                          <p:stCondLst>
                                            <p:cond delay="0"/>
                                          </p:stCondLst>
                                        </p:cTn>
                                        <p:tgtEl>
                                          <p:spTgt spid="56"/>
                                        </p:tgtEl>
                                        <p:attrNameLst>
                                          <p:attrName>style.visibility</p:attrName>
                                        </p:attrNameLst>
                                      </p:cBhvr>
                                      <p:to>
                                        <p:strVal val="visible"/>
                                      </p:to>
                                    </p:set>
                                    <p:animEffect transition="in" filter="wipe(left)">
                                      <p:cBhvr>
                                        <p:cTn id="54" dur="500"/>
                                        <p:tgtEl>
                                          <p:spTgt spid="56"/>
                                        </p:tgtEl>
                                      </p:cBhvr>
                                    </p:animEffect>
                                  </p:childTnLst>
                                </p:cTn>
                              </p:par>
                            </p:childTnLst>
                          </p:cTn>
                        </p:par>
                        <p:par>
                          <p:cTn id="55" fill="hold">
                            <p:stCondLst>
                              <p:cond delay="5000"/>
                            </p:stCondLst>
                            <p:childTnLst>
                              <p:par>
                                <p:cTn id="56" presetID="10" presetClass="entr" presetSubtype="0" fill="hold" nodeType="afterEffect">
                                  <p:stCondLst>
                                    <p:cond delay="0"/>
                                  </p:stCondLst>
                                  <p:childTnLst>
                                    <p:set>
                                      <p:cBhvr>
                                        <p:cTn id="57" dur="1" fill="hold">
                                          <p:stCondLst>
                                            <p:cond delay="0"/>
                                          </p:stCondLst>
                                        </p:cTn>
                                        <p:tgtEl>
                                          <p:spTgt spid="60"/>
                                        </p:tgtEl>
                                        <p:attrNameLst>
                                          <p:attrName>style.visibility</p:attrName>
                                        </p:attrNameLst>
                                      </p:cBhvr>
                                      <p:to>
                                        <p:strVal val="visible"/>
                                      </p:to>
                                    </p:set>
                                    <p:animEffect transition="in" filter="fade">
                                      <p:cBhvr>
                                        <p:cTn id="58" dur="500"/>
                                        <p:tgtEl>
                                          <p:spTgt spid="60"/>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70"/>
                                        </p:tgtEl>
                                        <p:attrNameLst>
                                          <p:attrName>style.visibility</p:attrName>
                                        </p:attrNameLst>
                                      </p:cBhvr>
                                      <p:to>
                                        <p:strVal val="visible"/>
                                      </p:to>
                                    </p:set>
                                    <p:animEffect transition="in" filter="fade">
                                      <p:cBhvr>
                                        <p:cTn id="63" dur="500"/>
                                        <p:tgtEl>
                                          <p:spTgt spid="70"/>
                                        </p:tgtEl>
                                      </p:cBhvr>
                                    </p:animEffect>
                                  </p:childTnLst>
                                </p:cTn>
                              </p:par>
                              <p:par>
                                <p:cTn id="64" presetID="2" presetClass="entr" presetSubtype="4" fill="hold" grpId="0" nodeType="withEffect">
                                  <p:stCondLst>
                                    <p:cond delay="0"/>
                                  </p:stCondLst>
                                  <p:childTnLst>
                                    <p:set>
                                      <p:cBhvr>
                                        <p:cTn id="65" dur="1" fill="hold">
                                          <p:stCondLst>
                                            <p:cond delay="0"/>
                                          </p:stCondLst>
                                        </p:cTn>
                                        <p:tgtEl>
                                          <p:spTgt spid="69"/>
                                        </p:tgtEl>
                                        <p:attrNameLst>
                                          <p:attrName>style.visibility</p:attrName>
                                        </p:attrNameLst>
                                      </p:cBhvr>
                                      <p:to>
                                        <p:strVal val="visible"/>
                                      </p:to>
                                    </p:set>
                                    <p:anim calcmode="lin" valueType="num">
                                      <p:cBhvr additive="base">
                                        <p:cTn id="66" dur="500" fill="hold"/>
                                        <p:tgtEl>
                                          <p:spTgt spid="69"/>
                                        </p:tgtEl>
                                        <p:attrNameLst>
                                          <p:attrName>ppt_x</p:attrName>
                                        </p:attrNameLst>
                                      </p:cBhvr>
                                      <p:tavLst>
                                        <p:tav tm="0">
                                          <p:val>
                                            <p:strVal val="#ppt_x"/>
                                          </p:val>
                                        </p:tav>
                                        <p:tav tm="100000">
                                          <p:val>
                                            <p:strVal val="#ppt_x"/>
                                          </p:val>
                                        </p:tav>
                                      </p:tavLst>
                                    </p:anim>
                                    <p:anim calcmode="lin" valueType="num">
                                      <p:cBhvr additive="base">
                                        <p:cTn id="67" dur="500" fill="hold"/>
                                        <p:tgtEl>
                                          <p:spTgt spid="69"/>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0"/>
                                  </p:stCondLst>
                                  <p:childTnLst>
                                    <p:set>
                                      <p:cBhvr>
                                        <p:cTn id="69" dur="1" fill="hold">
                                          <p:stCondLst>
                                            <p:cond delay="0"/>
                                          </p:stCondLst>
                                        </p:cTn>
                                        <p:tgtEl>
                                          <p:spTgt spid="71"/>
                                        </p:tgtEl>
                                        <p:attrNameLst>
                                          <p:attrName>style.visibility</p:attrName>
                                        </p:attrNameLst>
                                      </p:cBhvr>
                                      <p:to>
                                        <p:strVal val="visible"/>
                                      </p:to>
                                    </p:set>
                                    <p:anim calcmode="lin" valueType="num">
                                      <p:cBhvr additive="base">
                                        <p:cTn id="70" dur="500" fill="hold"/>
                                        <p:tgtEl>
                                          <p:spTgt spid="71"/>
                                        </p:tgtEl>
                                        <p:attrNameLst>
                                          <p:attrName>ppt_x</p:attrName>
                                        </p:attrNameLst>
                                      </p:cBhvr>
                                      <p:tavLst>
                                        <p:tav tm="0">
                                          <p:val>
                                            <p:strVal val="#ppt_x"/>
                                          </p:val>
                                        </p:tav>
                                        <p:tav tm="100000">
                                          <p:val>
                                            <p:strVal val="#ppt_x"/>
                                          </p:val>
                                        </p:tav>
                                      </p:tavLst>
                                    </p:anim>
                                    <p:anim calcmode="lin" valueType="num">
                                      <p:cBhvr additive="base">
                                        <p:cTn id="71" dur="500" fill="hold"/>
                                        <p:tgtEl>
                                          <p:spTgt spid="71"/>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stCondLst>
                                    <p:cond delay="0"/>
                                  </p:stCondLst>
                                  <p:childTnLst>
                                    <p:set>
                                      <p:cBhvr>
                                        <p:cTn id="73" dur="1" fill="hold">
                                          <p:stCondLst>
                                            <p:cond delay="0"/>
                                          </p:stCondLst>
                                        </p:cTn>
                                        <p:tgtEl>
                                          <p:spTgt spid="72"/>
                                        </p:tgtEl>
                                        <p:attrNameLst>
                                          <p:attrName>style.visibility</p:attrName>
                                        </p:attrNameLst>
                                      </p:cBhvr>
                                      <p:to>
                                        <p:strVal val="visible"/>
                                      </p:to>
                                    </p:set>
                                    <p:anim calcmode="lin" valueType="num">
                                      <p:cBhvr additive="base">
                                        <p:cTn id="74" dur="500" fill="hold"/>
                                        <p:tgtEl>
                                          <p:spTgt spid="72"/>
                                        </p:tgtEl>
                                        <p:attrNameLst>
                                          <p:attrName>ppt_x</p:attrName>
                                        </p:attrNameLst>
                                      </p:cBhvr>
                                      <p:tavLst>
                                        <p:tav tm="0">
                                          <p:val>
                                            <p:strVal val="#ppt_x"/>
                                          </p:val>
                                        </p:tav>
                                        <p:tav tm="100000">
                                          <p:val>
                                            <p:strVal val="#ppt_x"/>
                                          </p:val>
                                        </p:tav>
                                      </p:tavLst>
                                    </p:anim>
                                    <p:anim calcmode="lin" valueType="num">
                                      <p:cBhvr additive="base">
                                        <p:cTn id="75" dur="500" fill="hold"/>
                                        <p:tgtEl>
                                          <p:spTgt spid="72"/>
                                        </p:tgtEl>
                                        <p:attrNameLst>
                                          <p:attrName>ppt_y</p:attrName>
                                        </p:attrNameLst>
                                      </p:cBhvr>
                                      <p:tavLst>
                                        <p:tav tm="0">
                                          <p:val>
                                            <p:strVal val="1+#ppt_h/2"/>
                                          </p:val>
                                        </p:tav>
                                        <p:tav tm="100000">
                                          <p:val>
                                            <p:strVal val="#ppt_y"/>
                                          </p:val>
                                        </p:tav>
                                      </p:tavLst>
                                    </p:anim>
                                  </p:childTnLst>
                                </p:cTn>
                              </p:par>
                              <p:par>
                                <p:cTn id="76" presetID="2" presetClass="entr" presetSubtype="4" fill="hold" grpId="0" nodeType="withEffect">
                                  <p:stCondLst>
                                    <p:cond delay="0"/>
                                  </p:stCondLst>
                                  <p:childTnLst>
                                    <p:set>
                                      <p:cBhvr>
                                        <p:cTn id="77" dur="1" fill="hold">
                                          <p:stCondLst>
                                            <p:cond delay="0"/>
                                          </p:stCondLst>
                                        </p:cTn>
                                        <p:tgtEl>
                                          <p:spTgt spid="73"/>
                                        </p:tgtEl>
                                        <p:attrNameLst>
                                          <p:attrName>style.visibility</p:attrName>
                                        </p:attrNameLst>
                                      </p:cBhvr>
                                      <p:to>
                                        <p:strVal val="visible"/>
                                      </p:to>
                                    </p:set>
                                    <p:anim calcmode="lin" valueType="num">
                                      <p:cBhvr additive="base">
                                        <p:cTn id="78" dur="500" fill="hold"/>
                                        <p:tgtEl>
                                          <p:spTgt spid="73"/>
                                        </p:tgtEl>
                                        <p:attrNameLst>
                                          <p:attrName>ppt_x</p:attrName>
                                        </p:attrNameLst>
                                      </p:cBhvr>
                                      <p:tavLst>
                                        <p:tav tm="0">
                                          <p:val>
                                            <p:strVal val="#ppt_x"/>
                                          </p:val>
                                        </p:tav>
                                        <p:tav tm="100000">
                                          <p:val>
                                            <p:strVal val="#ppt_x"/>
                                          </p:val>
                                        </p:tav>
                                      </p:tavLst>
                                    </p:anim>
                                    <p:anim calcmode="lin" valueType="num">
                                      <p:cBhvr additive="base">
                                        <p:cTn id="79"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9" grpId="0"/>
      <p:bldP spid="70" grpId="0" animBg="1"/>
      <p:bldP spid="71" grpId="0"/>
      <p:bldP spid="72" grpId="0"/>
      <p:bldP spid="73" grpId="0"/>
    </p:bldLst>
  </p:timing>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10.xml><?xml version="1.0" encoding="utf-8"?>
<p:tagLst xmlns:a="http://schemas.openxmlformats.org/drawingml/2006/main" xmlns:r="http://schemas.openxmlformats.org/officeDocument/2006/relationships" xmlns:p="http://schemas.openxmlformats.org/presentationml/2006/main">
  <p:tag name="MT_TILE" val="YES"/>
</p:tagLst>
</file>

<file path=ppt/tags/tag11.xml><?xml version="1.0" encoding="utf-8"?>
<p:tagLst xmlns:a="http://schemas.openxmlformats.org/drawingml/2006/main" xmlns:r="http://schemas.openxmlformats.org/officeDocument/2006/relationships" xmlns:p="http://schemas.openxmlformats.org/presentationml/2006/main">
  <p:tag name="MT_TILE" val="YES"/>
</p:tagLst>
</file>

<file path=ppt/tags/tag12.xml><?xml version="1.0" encoding="utf-8"?>
<p:tagLst xmlns:a="http://schemas.openxmlformats.org/drawingml/2006/main" xmlns:r="http://schemas.openxmlformats.org/officeDocument/2006/relationships" xmlns:p="http://schemas.openxmlformats.org/presentationml/2006/main">
  <p:tag name="MT_TILE" val="YES"/>
</p:tagLst>
</file>

<file path=ppt/tags/tag13.xml><?xml version="1.0" encoding="utf-8"?>
<p:tagLst xmlns:a="http://schemas.openxmlformats.org/drawingml/2006/main" xmlns:r="http://schemas.openxmlformats.org/officeDocument/2006/relationships" xmlns:p="http://schemas.openxmlformats.org/presentationml/2006/main">
  <p:tag name="MT_TILE" val="YES"/>
</p:tagLst>
</file>

<file path=ppt/tags/tag14.xml><?xml version="1.0" encoding="utf-8"?>
<p:tagLst xmlns:a="http://schemas.openxmlformats.org/drawingml/2006/main" xmlns:r="http://schemas.openxmlformats.org/officeDocument/2006/relationships" xmlns:p="http://schemas.openxmlformats.org/presentationml/2006/main">
  <p:tag name="MT_TILE" val="YES"/>
</p:tagLst>
</file>

<file path=ppt/tags/tag15.xml><?xml version="1.0" encoding="utf-8"?>
<p:tagLst xmlns:a="http://schemas.openxmlformats.org/drawingml/2006/main" xmlns:r="http://schemas.openxmlformats.org/officeDocument/2006/relationships" xmlns:p="http://schemas.openxmlformats.org/presentationml/2006/main">
  <p:tag name="MT_TILE" val="YES"/>
</p:tagLst>
</file>

<file path=ppt/tags/tag16.xml><?xml version="1.0" encoding="utf-8"?>
<p:tagLst xmlns:a="http://schemas.openxmlformats.org/drawingml/2006/main" xmlns:r="http://schemas.openxmlformats.org/officeDocument/2006/relationships" xmlns:p="http://schemas.openxmlformats.org/presentationml/2006/main">
  <p:tag name="MT_TILE" val="YES"/>
</p:tagLst>
</file>

<file path=ppt/tags/tag17.xml><?xml version="1.0" encoding="utf-8"?>
<p:tagLst xmlns:a="http://schemas.openxmlformats.org/drawingml/2006/main" xmlns:r="http://schemas.openxmlformats.org/officeDocument/2006/relationships" xmlns:p="http://schemas.openxmlformats.org/presentationml/2006/main">
  <p:tag name="MT_TILE" val="YES"/>
</p:tagLst>
</file>

<file path=ppt/tags/tag18.xml><?xml version="1.0" encoding="utf-8"?>
<p:tagLst xmlns:a="http://schemas.openxmlformats.org/drawingml/2006/main" xmlns:r="http://schemas.openxmlformats.org/officeDocument/2006/relationships" xmlns:p="http://schemas.openxmlformats.org/presentationml/2006/main">
  <p:tag name="MT_TILE" val="YES"/>
</p:tagLst>
</file>

<file path=ppt/tags/tag19.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20.xml><?xml version="1.0" encoding="utf-8"?>
<p:tagLst xmlns:a="http://schemas.openxmlformats.org/drawingml/2006/main" xmlns:r="http://schemas.openxmlformats.org/officeDocument/2006/relationships" xmlns:p="http://schemas.openxmlformats.org/presentationml/2006/main">
  <p:tag name="MT_TILE" val="YES"/>
</p:tagLst>
</file>

<file path=ppt/tags/tag21.xml><?xml version="1.0" encoding="utf-8"?>
<p:tagLst xmlns:a="http://schemas.openxmlformats.org/drawingml/2006/main" xmlns:r="http://schemas.openxmlformats.org/officeDocument/2006/relationships" xmlns:p="http://schemas.openxmlformats.org/presentationml/2006/main">
  <p:tag name="MT_TILE" val="YES"/>
</p:tagLst>
</file>

<file path=ppt/tags/tag22.xml><?xml version="1.0" encoding="utf-8"?>
<p:tagLst xmlns:a="http://schemas.openxmlformats.org/drawingml/2006/main" xmlns:r="http://schemas.openxmlformats.org/officeDocument/2006/relationships" xmlns:p="http://schemas.openxmlformats.org/presentationml/2006/main">
  <p:tag name="MT_TILE" val="YES"/>
</p:tagLst>
</file>

<file path=ppt/tags/tag23.xml><?xml version="1.0" encoding="utf-8"?>
<p:tagLst xmlns:a="http://schemas.openxmlformats.org/drawingml/2006/main" xmlns:r="http://schemas.openxmlformats.org/officeDocument/2006/relationships" xmlns:p="http://schemas.openxmlformats.org/presentationml/2006/main">
  <p:tag name="MT_TILE" val="YES"/>
</p:tagLst>
</file>

<file path=ppt/tags/tag24.xml><?xml version="1.0" encoding="utf-8"?>
<p:tagLst xmlns:a="http://schemas.openxmlformats.org/drawingml/2006/main" xmlns:r="http://schemas.openxmlformats.org/officeDocument/2006/relationships" xmlns:p="http://schemas.openxmlformats.org/presentationml/2006/main">
  <p:tag name="MT_TILE" val="YES"/>
</p:tagLst>
</file>

<file path=ppt/tags/tag25.xml><?xml version="1.0" encoding="utf-8"?>
<p:tagLst xmlns:a="http://schemas.openxmlformats.org/drawingml/2006/main" xmlns:r="http://schemas.openxmlformats.org/officeDocument/2006/relationships" xmlns:p="http://schemas.openxmlformats.org/presentationml/2006/main">
  <p:tag name="MT_TILE" val="YES"/>
</p:tagLst>
</file>

<file path=ppt/tags/tag26.xml><?xml version="1.0" encoding="utf-8"?>
<p:tagLst xmlns:a="http://schemas.openxmlformats.org/drawingml/2006/main" xmlns:r="http://schemas.openxmlformats.org/officeDocument/2006/relationships" xmlns:p="http://schemas.openxmlformats.org/presentationml/2006/main">
  <p:tag name="MT_TILE" val="YES"/>
</p:tagLst>
</file>

<file path=ppt/tags/tag27.xml><?xml version="1.0" encoding="utf-8"?>
<p:tagLst xmlns:a="http://schemas.openxmlformats.org/drawingml/2006/main" xmlns:r="http://schemas.openxmlformats.org/officeDocument/2006/relationships" xmlns:p="http://schemas.openxmlformats.org/presentationml/2006/main">
  <p:tag name="MT_TILE" val="YES"/>
</p:tagLst>
</file>

<file path=ppt/tags/tag28.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ags/tag5.xml><?xml version="1.0" encoding="utf-8"?>
<p:tagLst xmlns:a="http://schemas.openxmlformats.org/drawingml/2006/main" xmlns:r="http://schemas.openxmlformats.org/officeDocument/2006/relationships" xmlns:p="http://schemas.openxmlformats.org/presentationml/2006/main">
  <p:tag name="MT_TILE" val="YES"/>
</p:tagLst>
</file>

<file path=ppt/tags/tag6.xml><?xml version="1.0" encoding="utf-8"?>
<p:tagLst xmlns:a="http://schemas.openxmlformats.org/drawingml/2006/main" xmlns:r="http://schemas.openxmlformats.org/officeDocument/2006/relationships" xmlns:p="http://schemas.openxmlformats.org/presentationml/2006/main">
  <p:tag name="MT_TILE" val="YES"/>
</p:tagLst>
</file>

<file path=ppt/tags/tag7.xml><?xml version="1.0" encoding="utf-8"?>
<p:tagLst xmlns:a="http://schemas.openxmlformats.org/drawingml/2006/main" xmlns:r="http://schemas.openxmlformats.org/officeDocument/2006/relationships" xmlns:p="http://schemas.openxmlformats.org/presentationml/2006/main">
  <p:tag name="MT_TILE" val="YES"/>
</p:tagLst>
</file>

<file path=ppt/tags/tag8.xml><?xml version="1.0" encoding="utf-8"?>
<p:tagLst xmlns:a="http://schemas.openxmlformats.org/drawingml/2006/main" xmlns:r="http://schemas.openxmlformats.org/officeDocument/2006/relationships" xmlns:p="http://schemas.openxmlformats.org/presentationml/2006/main">
  <p:tag name="MT_TILE" val="YES"/>
</p:tagLst>
</file>

<file path=ppt/tags/tag9.xml><?xml version="1.0" encoding="utf-8"?>
<p:tagLst xmlns:a="http://schemas.openxmlformats.org/drawingml/2006/main" xmlns:r="http://schemas.openxmlformats.org/officeDocument/2006/relationships" xmlns:p="http://schemas.openxmlformats.org/presentationml/2006/main">
  <p:tag name="MT_TILE" val="YES"/>
</p:tagLst>
</file>

<file path=ppt/theme/theme1.xml><?xml version="1.0" encoding="utf-8"?>
<a:theme xmlns:a="http://schemas.openxmlformats.org/drawingml/2006/main" name="TechEd 2012_PPT_NEW LOGO">
  <a:themeElements>
    <a:clrScheme name="Custom 1">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FFFFFF"/>
      </a:hlink>
      <a:folHlink>
        <a:srgbClr val="FFFFFF"/>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2.xml><?xml version="1.0" encoding="utf-8"?>
<a:theme xmlns:a="http://schemas.openxmlformats.org/drawingml/2006/main" name="White with Consolas font for code slides">
  <a:themeElements>
    <a:clrScheme name="TechEd 2012 Light">
      <a:dk1>
        <a:srgbClr val="000000"/>
      </a:dk1>
      <a:lt1>
        <a:srgbClr val="FFFFFF"/>
      </a:lt1>
      <a:dk2>
        <a:srgbClr val="000000"/>
      </a:dk2>
      <a:lt2>
        <a:srgbClr val="FFFFFF"/>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MS1457_TechEd_2012_Template_NZv1">
  <a:themeElements>
    <a:clrScheme name="TechED_2012">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4.xml><?xml version="1.0" encoding="utf-8"?>
<a:theme xmlns:a="http://schemas.openxmlformats.org/drawingml/2006/main" name="Lync Template 2012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5.xml><?xml version="1.0" encoding="utf-8"?>
<a:theme xmlns:a="http://schemas.openxmlformats.org/drawingml/2006/main" name="Lync_Template_2012_16x9_WHITE">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6.xml><?xml version="1.0" encoding="utf-8"?>
<a:theme xmlns:a="http://schemas.openxmlformats.org/drawingml/2006/main" name="1_5-30055_Lync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7.xml><?xml version="1.0" encoding="utf-8"?>
<a:theme xmlns:a="http://schemas.openxmlformats.org/drawingml/2006/main" name="TENZ 2012 Speaker Template v2">
  <a:themeElements>
    <a:clrScheme name="TechED_2012">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2012-06-14T07:00:00+00:00</Event_x0020_End_x0020_Date>
    <Event_x0020_Start_x0020_Date xmlns="2295e2e7-0eeb-498e-8716-217bb2ee6ee3">2012-06-11T07:00:00+00:00</Event_x0020_Start_x0020_Dat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TermInfo xmlns="http://schemas.microsoft.com/office/infopath/2007/PartnerControls">
          <TermName xmlns="http://schemas.microsoft.com/office/infopath/2007/PartnerControls">Orlando</TermName>
          <TermId xmlns="http://schemas.microsoft.com/office/infopath/2007/PartnerControls">99ded043-d247-43a1-9b7a-028ecd66d1eb</TermId>
        </TermInfo>
      </Term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TechEd</TermName>
          <TermId xmlns="http://schemas.microsoft.com/office/infopath/2007/PartnerControls">ac8fad57-eb30-43a8-b5bd-05dcf2cf2246</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126</Value>
      <Value>232</Value>
      <Value>231</Value>
    </TaxCatchAll>
    <Event_x0020_VenueTaxHTField0 xmlns="2295e2e7-0eeb-498e-8716-217bb2ee6ee3">
      <Terms xmlns="http://schemas.microsoft.com/office/infopath/2007/PartnerControls">
        <TermInfo xmlns="http://schemas.microsoft.com/office/infopath/2007/PartnerControls">
          <TermName xmlns="http://schemas.microsoft.com/office/infopath/2007/PartnerControls">Orange County Convention Center Orlando, FL</TermName>
          <TermId xmlns="http://schemas.microsoft.com/office/infopath/2007/PartnerControls">bd993e89-aa48-4695-84e0-3b53e88b1a79</TermId>
        </TermInfo>
      </Terms>
    </Event_x0020_VenueTaxHTField0>
  </documentManagement>
</p:properties>
</file>

<file path=customXml/itemProps1.xml><?xml version="1.0" encoding="utf-8"?>
<ds:datastoreItem xmlns:ds="http://schemas.openxmlformats.org/officeDocument/2006/customXml" ds:itemID="{EF1FE425-EA36-4D8C-A967-84CE3BED24D2}">
  <ds:schemaRefs>
    <ds:schemaRef ds:uri="http://schemas.microsoft.com/sharepoint/v3/contenttype/forms"/>
  </ds:schemaRefs>
</ds:datastoreItem>
</file>

<file path=customXml/itemProps2.xml><?xml version="1.0" encoding="utf-8"?>
<ds:datastoreItem xmlns:ds="http://schemas.openxmlformats.org/officeDocument/2006/customXml" ds:itemID="{B1F76A61-5CBF-46B3-9760-66C9F362D4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6D92E10-3D8B-4831-9584-7BC82972C8E2}">
  <ds:schemaRefs>
    <ds:schemaRef ds:uri="http://purl.org/dc/dcmitype/"/>
    <ds:schemaRef ds:uri="http://www.w3.org/XML/1998/namespace"/>
    <ds:schemaRef ds:uri="http://schemas.microsoft.com/office/2006/documentManagement/types"/>
    <ds:schemaRef ds:uri="2295e2e7-0eeb-498e-8716-217bb2ee6ee3"/>
    <ds:schemaRef ds:uri="http://purl.org/dc/elements/1.1/"/>
    <ds:schemaRef ds:uri="http://schemas.microsoft.com/office/infopath/2007/PartnerControls"/>
    <ds:schemaRef ds:uri="http://purl.org/dc/terms/"/>
    <ds:schemaRef ds:uri="http://schemas.openxmlformats.org/package/2006/metadata/core-properties"/>
    <ds:schemaRef ds:uri="8b529f77-48ab-4581-b468-93f09345b8aa"/>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TechEd 2012_PPT_NEW LOGO</Template>
  <TotalTime>423</TotalTime>
  <Words>4052</Words>
  <Application>Microsoft Office PowerPoint</Application>
  <PresentationFormat>Custom</PresentationFormat>
  <Paragraphs>365</Paragraphs>
  <Slides>31</Slides>
  <Notes>14</Notes>
  <HiddenSlides>0</HiddenSlides>
  <MMClips>0</MMClips>
  <ScaleCrop>false</ScaleCrop>
  <HeadingPairs>
    <vt:vector size="4" baseType="variant">
      <vt:variant>
        <vt:lpstr>Theme</vt:lpstr>
      </vt:variant>
      <vt:variant>
        <vt:i4>7</vt:i4>
      </vt:variant>
      <vt:variant>
        <vt:lpstr>Slide Titles</vt:lpstr>
      </vt:variant>
      <vt:variant>
        <vt:i4>31</vt:i4>
      </vt:variant>
    </vt:vector>
  </HeadingPairs>
  <TitlesOfParts>
    <vt:vector size="38" baseType="lpstr">
      <vt:lpstr>TechEd 2012_PPT_NEW LOGO</vt:lpstr>
      <vt:lpstr>White with Consolas font for code slides</vt:lpstr>
      <vt:lpstr>1_MS1457_TechEd_2012_Template_NZv1</vt:lpstr>
      <vt:lpstr>Lync Template 2012 - White Background</vt:lpstr>
      <vt:lpstr>Lync_Template_2012_16x9_WHITE</vt:lpstr>
      <vt:lpstr>1_5-30055_Lync Template 2012 - 16x9 - White Background</vt:lpstr>
      <vt:lpstr>TENZ 2012 Speaker Template v2</vt:lpstr>
      <vt:lpstr>Software Process and Quality Management</vt:lpstr>
      <vt:lpstr>PowerPoint Presentation</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Relating to Subject at hand</vt:lpstr>
      <vt:lpstr>Correctly &amp; Incorrectly</vt:lpstr>
      <vt:lpstr>What did people do correctly and Recommendation</vt:lpstr>
      <vt:lpstr>What did people do correctly and Recommendation</vt:lpstr>
      <vt:lpstr>What did people do correctly and Recommendation</vt:lpstr>
      <vt:lpstr>What did people do correctly and Recommendation</vt:lpstr>
      <vt:lpstr>Yes or No</vt:lpstr>
      <vt:lpstr>PowerPoint Presentation</vt:lpstr>
      <vt:lpstr>In this project, Quality was a dominant characteristic but project team didn’t focus on it!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Lync 2013 Meeting Improvements</dc:title>
  <dc:subject>TechEd 2012; EXL316</dc:subject>
  <dc:creator>Andrew Ehrensing</dc:creator>
  <cp:keywords>TechEd 2012;EXL316</cp:keywords>
  <dc:description>Template: Jordan Cayabyab, Artitudes Design
Formatting:
Event Date: June 11-14, 2012
Event Location: Orlando, FL
Audience Type: IT Pros, Developers</dc:description>
  <cp:lastModifiedBy>thunguyen70@vanlanguni.vn</cp:lastModifiedBy>
  <cp:revision>52</cp:revision>
  <cp:lastPrinted>2010-05-11T05:02:34Z</cp:lastPrinted>
  <dcterms:created xsi:type="dcterms:W3CDTF">2012-09-10T08:15:36Z</dcterms:created>
  <dcterms:modified xsi:type="dcterms:W3CDTF">2013-09-27T06:24:55Z</dcterms:modified>
  <cp:category>TechEd 2012;EXL316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 Venue">
    <vt:lpwstr>232;#Orange County Convention Center Orlando, FL|bd993e89-aa48-4695-84e0-3b53e88b1a79</vt:lpwstr>
  </property>
  <property fmtid="{D5CDD505-2E9C-101B-9397-08002B2CF9AE}" pid="5" name="Event Location">
    <vt:lpwstr>231;#Orlando|99ded043-d247-43a1-9b7a-028ecd66d1eb</vt:lpwstr>
  </property>
  <property fmtid="{D5CDD505-2E9C-101B-9397-08002B2CF9AE}" pid="6" name="Event1">
    <vt:lpwstr>126;#TechEd|ac8fad57-eb30-43a8-b5bd-05dcf2cf2246</vt:lpwstr>
  </property>
  <property fmtid="{D5CDD505-2E9C-101B-9397-08002B2CF9AE}" pid="7" name="Audience">
    <vt:lpwstr/>
  </property>
</Properties>
</file>