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7" r:id="rId3"/>
    <p:sldId id="293" r:id="rId4"/>
    <p:sldId id="288" r:id="rId5"/>
    <p:sldId id="282" r:id="rId6"/>
    <p:sldId id="294" r:id="rId7"/>
    <p:sldId id="289" r:id="rId8"/>
    <p:sldId id="290" r:id="rId9"/>
    <p:sldId id="291" r:id="rId10"/>
    <p:sldId id="286" r:id="rId11"/>
    <p:sldId id="275" r:id="rId12"/>
    <p:sldId id="292" r:id="rId13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8" autoAdjust="0"/>
  </p:normalViewPr>
  <p:slideViewPr>
    <p:cSldViewPr>
      <p:cViewPr varScale="1">
        <p:scale>
          <a:sx n="42" d="100"/>
          <a:sy n="42" d="100"/>
        </p:scale>
        <p:origin x="1446" y="60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149" y="750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attention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797300"/>
            <a:ext cx="54673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What is the </a:t>
            </a: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- 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172</Words>
  <Application>Microsoft Office PowerPoint</Application>
  <PresentationFormat>Custom</PresentationFormat>
  <Paragraphs>41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Ngoc Le</cp:lastModifiedBy>
  <cp:revision>25</cp:revision>
  <dcterms:created xsi:type="dcterms:W3CDTF">2013-04-19T15:37:42Z</dcterms:created>
  <dcterms:modified xsi:type="dcterms:W3CDTF">2013-11-29T02:47:24Z</dcterms:modified>
</cp:coreProperties>
</file>