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7"/>
  </p:notesMasterIdLst>
  <p:handoutMasterIdLst>
    <p:handoutMasterId r:id="rId48"/>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6" r:id="rId24"/>
    <p:sldId id="507" r:id="rId25"/>
    <p:sldId id="509" r:id="rId26"/>
    <p:sldId id="510" r:id="rId27"/>
    <p:sldId id="511" r:id="rId28"/>
    <p:sldId id="513" r:id="rId29"/>
    <p:sldId id="514" r:id="rId30"/>
    <p:sldId id="519" r:id="rId31"/>
    <p:sldId id="516" r:id="rId32"/>
    <p:sldId id="520" r:id="rId33"/>
    <p:sldId id="521" r:id="rId34"/>
    <p:sldId id="522" r:id="rId35"/>
    <p:sldId id="523" r:id="rId36"/>
    <p:sldId id="524" r:id="rId37"/>
    <p:sldId id="526" r:id="rId38"/>
    <p:sldId id="527" r:id="rId39"/>
    <p:sldId id="528" r:id="rId40"/>
    <p:sldId id="498" r:id="rId41"/>
    <p:sldId id="499" r:id="rId42"/>
    <p:sldId id="530" r:id="rId43"/>
    <p:sldId id="500" r:id="rId44"/>
    <p:sldId id="529" r:id="rId45"/>
    <p:sldId id="408"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6"/>
            <p14:sldId id="507"/>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67673" autoAdjust="0"/>
  </p:normalViewPr>
  <p:slideViewPr>
    <p:cSldViewPr snapToGrid="0">
      <p:cViewPr varScale="1">
        <p:scale>
          <a:sx n="50" d="100"/>
          <a:sy n="50" d="100"/>
        </p:scale>
        <p:origin x="1242" y="3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1/7/2014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1/7/2014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0" dirty="0" smtClean="0">
                <a:solidFill>
                  <a:srgbClr val="FF0000"/>
                </a:solidFill>
              </a:rPr>
              <a:t>DM helps CM with managing and controlling data</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1" dirty="0" smtClean="0">
              <a:solidFill>
                <a:srgbClr val="FF0000"/>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b="0" dirty="0" err="1" smtClean="0">
                <a:solidFill>
                  <a:srgbClr val="FF0000"/>
                </a:solidFill>
              </a:rPr>
              <a:t>Dữ</a:t>
            </a:r>
            <a:r>
              <a:rPr lang="en-US" b="0" baseline="0" dirty="0" smtClean="0">
                <a:solidFill>
                  <a:srgbClr val="FF0000"/>
                </a:solidFill>
              </a:rPr>
              <a:t> </a:t>
            </a:r>
            <a:r>
              <a:rPr lang="en-US" b="0" baseline="0" dirty="0" err="1" smtClean="0">
                <a:solidFill>
                  <a:srgbClr val="FF0000"/>
                </a:solidFill>
              </a:rPr>
              <a:t>liệu</a:t>
            </a:r>
            <a:r>
              <a:rPr lang="en-US" b="0" baseline="0" dirty="0" smtClean="0">
                <a:solidFill>
                  <a:srgbClr val="FF0000"/>
                </a:solidFill>
              </a:rPr>
              <a:t> ở </a:t>
            </a:r>
            <a:r>
              <a:rPr lang="en-US" b="0" baseline="0" dirty="0" err="1" smtClean="0">
                <a:solidFill>
                  <a:srgbClr val="FF0000"/>
                </a:solidFill>
              </a:rPr>
              <a:t>đây</a:t>
            </a:r>
            <a:r>
              <a:rPr lang="en-US" b="0" baseline="0" dirty="0" smtClean="0">
                <a:solidFill>
                  <a:srgbClr val="FF0000"/>
                </a:solidFill>
              </a:rPr>
              <a:t>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dùng</a:t>
            </a:r>
            <a:r>
              <a:rPr lang="en-US" b="0" baseline="0" dirty="0" smtClean="0">
                <a:solidFill>
                  <a:srgbClr val="FF0000"/>
                </a:solidFill>
              </a:rPr>
              <a:t> </a:t>
            </a:r>
            <a:r>
              <a:rPr lang="en-US" b="0" baseline="0" dirty="0" err="1" smtClean="0">
                <a:solidFill>
                  <a:srgbClr val="FF0000"/>
                </a:solidFill>
              </a:rPr>
              <a:t>để</a:t>
            </a:r>
            <a:r>
              <a:rPr lang="en-US" b="0" baseline="0" dirty="0" smtClean="0">
                <a:solidFill>
                  <a:srgbClr val="FF0000"/>
                </a:solidFill>
              </a:rPr>
              <a:t> </a:t>
            </a:r>
            <a:r>
              <a:rPr lang="en-US" b="0" baseline="0" dirty="0" err="1" smtClean="0">
                <a:solidFill>
                  <a:srgbClr val="FF0000"/>
                </a:solidFill>
              </a:rPr>
              <a:t>thực</a:t>
            </a:r>
            <a:r>
              <a:rPr lang="en-US" b="0" baseline="0" dirty="0" smtClean="0">
                <a:solidFill>
                  <a:srgbClr val="FF0000"/>
                </a:solidFill>
              </a:rPr>
              <a:t> </a:t>
            </a:r>
            <a:r>
              <a:rPr lang="en-US" b="0" baseline="0" dirty="0" err="1" smtClean="0">
                <a:solidFill>
                  <a:srgbClr val="FF0000"/>
                </a:solidFill>
              </a:rPr>
              <a:t>hiện</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tình</a:t>
            </a:r>
            <a:r>
              <a:rPr lang="en-US" b="0" baseline="0" dirty="0" smtClean="0">
                <a:solidFill>
                  <a:srgbClr val="FF0000"/>
                </a:solidFill>
              </a:rPr>
              <a:t> </a:t>
            </a:r>
            <a:r>
              <a:rPr lang="en-US" b="0" baseline="0" dirty="0" err="1" smtClean="0">
                <a:solidFill>
                  <a:srgbClr val="FF0000"/>
                </a:solidFill>
              </a:rPr>
              <a:t>trạng</a:t>
            </a:r>
            <a:r>
              <a:rPr lang="en-US" b="0" baseline="0" dirty="0" smtClean="0">
                <a:solidFill>
                  <a:srgbClr val="FF0000"/>
                </a:solidFill>
              </a:rPr>
              <a:t>, </a:t>
            </a:r>
            <a:r>
              <a:rPr lang="en-US" b="0" baseline="0" dirty="0" err="1" smtClean="0">
                <a:solidFill>
                  <a:srgbClr val="FF0000"/>
                </a:solidFill>
              </a:rPr>
              <a:t>hỗ</a:t>
            </a:r>
            <a:r>
              <a:rPr lang="en-US" b="0" baseline="0" dirty="0" smtClean="0">
                <a:solidFill>
                  <a:srgbClr val="FF0000"/>
                </a:solidFill>
              </a:rPr>
              <a:t> </a:t>
            </a:r>
            <a:r>
              <a:rPr lang="en-US" b="0" baseline="0" dirty="0" err="1" smtClean="0">
                <a:solidFill>
                  <a:srgbClr val="FF0000"/>
                </a:solidFill>
              </a:rPr>
              <a:t>trợ</a:t>
            </a:r>
            <a:r>
              <a:rPr lang="en-US" b="0" baseline="0" dirty="0" smtClean="0">
                <a:solidFill>
                  <a:srgbClr val="FF0000"/>
                </a:solidFill>
              </a:rPr>
              <a:t>, </a:t>
            </a:r>
            <a:r>
              <a:rPr lang="en-US" b="0" baseline="0" dirty="0" err="1" smtClean="0">
                <a:solidFill>
                  <a:srgbClr val="FF0000"/>
                </a:solidFill>
              </a:rPr>
              <a:t>đạt</a:t>
            </a:r>
            <a:r>
              <a:rPr lang="en-US" b="0" baseline="0" dirty="0" smtClean="0">
                <a:solidFill>
                  <a:srgbClr val="FF0000"/>
                </a:solidFill>
              </a:rPr>
              <a:t> </a:t>
            </a:r>
            <a:r>
              <a:rPr lang="en-US" b="0" baseline="0" dirty="0" err="1" smtClean="0">
                <a:solidFill>
                  <a:srgbClr val="FF0000"/>
                </a:solidFill>
              </a:rPr>
              <a:t>được</a:t>
            </a:r>
            <a:r>
              <a:rPr lang="en-US" b="0" baseline="0" dirty="0" smtClean="0">
                <a:solidFill>
                  <a:srgbClr val="FF0000"/>
                </a:solidFill>
              </a:rPr>
              <a:t>, hay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output </a:t>
            </a:r>
            <a:r>
              <a:rPr lang="en-US" b="0" baseline="0" dirty="0" err="1" smtClean="0">
                <a:solidFill>
                  <a:srgbClr val="FF0000"/>
                </a:solidFill>
              </a:rPr>
              <a:t>liên</a:t>
            </a:r>
            <a:r>
              <a:rPr lang="en-US" b="0" baseline="0" dirty="0" smtClean="0">
                <a:solidFill>
                  <a:srgbClr val="FF0000"/>
                </a:solidFill>
              </a:rPr>
              <a:t> </a:t>
            </a:r>
            <a:r>
              <a:rPr lang="en-US" b="0" baseline="0" dirty="0" err="1" smtClean="0">
                <a:solidFill>
                  <a:srgbClr val="FF0000"/>
                </a:solidFill>
              </a:rPr>
              <a:t>quan</a:t>
            </a:r>
            <a:r>
              <a:rPr lang="en-US" b="0" baseline="0" dirty="0" smtClean="0">
                <a:solidFill>
                  <a:srgbClr val="FF0000"/>
                </a:solidFill>
              </a:rPr>
              <a:t> </a:t>
            </a:r>
            <a:r>
              <a:rPr lang="en-US" b="0" baseline="0" dirty="0" err="1" smtClean="0">
                <a:solidFill>
                  <a:srgbClr val="FF0000"/>
                </a:solidFill>
              </a:rPr>
              <a:t>đến</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mềm</a:t>
            </a:r>
            <a:r>
              <a:rPr lang="en-US" b="0" baseline="0" dirty="0" smtClean="0">
                <a:solidFill>
                  <a:srgbClr val="FF0000"/>
                </a:solidFill>
              </a:rPr>
              <a:t> </a:t>
            </a:r>
            <a:r>
              <a:rPr lang="en-US" b="0" baseline="0" dirty="0" err="1" smtClean="0">
                <a:solidFill>
                  <a:srgbClr val="FF0000"/>
                </a:solidFill>
              </a:rPr>
              <a:t>và</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cứng</a:t>
            </a:r>
            <a:r>
              <a:rPr lang="en-US" b="0" baseline="0" dirty="0" smtClean="0">
                <a:solidFill>
                  <a:srgbClr val="FF0000"/>
                </a:solidFill>
              </a:rPr>
              <a:t>..</a:t>
            </a:r>
            <a:endParaRPr lang="en-US" b="0" dirty="0" smtClean="0">
              <a:solidFill>
                <a:srgbClr val="FF0000"/>
              </a:solidFill>
            </a:endParaRPr>
          </a:p>
          <a:p>
            <a:endParaRPr lang="en-US" dirty="0" smtClean="0"/>
          </a:p>
          <a:p>
            <a:pPr lvl="1"/>
            <a:r>
              <a:rPr lang="en-US" dirty="0" smtClean="0"/>
              <a:t>Examples:</a:t>
            </a:r>
          </a:p>
          <a:p>
            <a:pPr lvl="2"/>
            <a:r>
              <a:rPr lang="en-US" dirty="0" smtClean="0"/>
              <a:t>Process – lessons learned, work flow</a:t>
            </a:r>
          </a:p>
          <a:p>
            <a:pPr lvl="2"/>
            <a:r>
              <a:rPr lang="en-US" dirty="0" smtClean="0"/>
              <a:t>Managerial – </a:t>
            </a:r>
            <a:r>
              <a:rPr lang="en-US"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chi </a:t>
            </a:r>
            <a:r>
              <a:rPr lang="en-US" baseline="0" dirty="0" err="1" smtClean="0"/>
              <a:t>phí</a:t>
            </a:r>
            <a:r>
              <a:rPr lang="en-US" baseline="0" dirty="0" smtClean="0"/>
              <a:t>, resource, </a:t>
            </a:r>
            <a:r>
              <a:rPr lang="en-US" baseline="0" dirty="0" err="1" smtClean="0"/>
              <a:t>tiến</a:t>
            </a:r>
            <a:r>
              <a:rPr lang="en-US" baseline="0" dirty="0" smtClean="0"/>
              <a:t> </a:t>
            </a:r>
            <a:r>
              <a:rPr lang="en-US" baseline="0" dirty="0" err="1" smtClean="0"/>
              <a:t>độ</a:t>
            </a:r>
            <a:r>
              <a:rPr lang="en-US" baseline="0" dirty="0" smtClean="0"/>
              <a:t>, EV,..</a:t>
            </a:r>
            <a:endParaRPr lang="en-US" dirty="0" smtClean="0"/>
          </a:p>
          <a:p>
            <a:pPr lvl="2"/>
            <a:r>
              <a:rPr lang="en-US" dirty="0" smtClean="0"/>
              <a:t>Engineering - </a:t>
            </a:r>
            <a:r>
              <a:rPr lang="en-US" b="1" dirty="0" smtClean="0"/>
              <a:t>drawings</a:t>
            </a:r>
            <a:r>
              <a:rPr lang="en-US" dirty="0" smtClean="0"/>
              <a:t>, documents, source code, defects</a:t>
            </a:r>
          </a:p>
          <a:p>
            <a:pPr lvl="2"/>
            <a:r>
              <a:rPr lang="en-US" dirty="0" smtClean="0"/>
              <a:t>Administrative – </a:t>
            </a:r>
            <a:r>
              <a:rPr lang="en-US" dirty="0" err="1" smtClean="0"/>
              <a:t>thông</a:t>
            </a:r>
            <a:r>
              <a:rPr lang="en-US" baseline="0" dirty="0" smtClean="0"/>
              <a:t> tin </a:t>
            </a:r>
            <a:r>
              <a:rPr lang="en-US" baseline="0" dirty="0" err="1" smtClean="0"/>
              <a:t>nhân</a:t>
            </a:r>
            <a:r>
              <a:rPr lang="en-US" baseline="0" dirty="0" smtClean="0"/>
              <a:t> </a:t>
            </a:r>
            <a:r>
              <a:rPr lang="en-US" baseline="0" dirty="0" err="1" smtClean="0"/>
              <a:t>viên</a:t>
            </a:r>
            <a:r>
              <a:rPr lang="en-US" baseline="0" dirty="0" smtClean="0"/>
              <a:t>..</a:t>
            </a:r>
            <a:endParaRPr lang="en-US" dirty="0" smtClean="0"/>
          </a:p>
          <a:p>
            <a:endParaRPr lang="en-US" dirty="0" smtClean="0"/>
          </a:p>
          <a:p>
            <a:r>
              <a:rPr lang="en-US"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dự</a:t>
            </a:r>
            <a:r>
              <a:rPr lang="en-US" baseline="0" dirty="0" smtClean="0"/>
              <a:t> </a:t>
            </a:r>
            <a:r>
              <a:rPr lang="en-US" baseline="0" dirty="0" err="1" smtClean="0"/>
              <a:t>liệu</a:t>
            </a:r>
            <a:r>
              <a:rPr lang="vi-VN" dirty="0" smtClean="0"/>
              <a:t>:</a:t>
            </a:r>
          </a:p>
          <a:p>
            <a:endParaRPr lang="vi-VN"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vi-VN" dirty="0" smtClean="0"/>
              <a:t>- Áp dụng chính sách, thủ tục xác định và kiểm soát các yêu cầu dữ liệu; bao gồm quy ước đặt tên</a:t>
            </a:r>
            <a:r>
              <a:rPr lang="en-US" dirty="0" smtClean="0"/>
              <a:t>  </a:t>
            </a:r>
            <a:r>
              <a:rPr lang="en-US" dirty="0" err="1" smtClean="0"/>
              <a:t>như</a:t>
            </a:r>
            <a:r>
              <a:rPr lang="en-US" baseline="0" dirty="0" smtClean="0"/>
              <a:t> </a:t>
            </a:r>
            <a:r>
              <a:rPr lang="en-US" baseline="0" dirty="0" err="1" smtClean="0"/>
              <a:t>trong</a:t>
            </a:r>
            <a:r>
              <a:rPr lang="en-US" baseline="0" dirty="0" smtClean="0"/>
              <a:t> </a:t>
            </a:r>
            <a:r>
              <a:rPr lang="en-US" sz="900" dirty="0" smtClean="0">
                <a:cs typeface="Arial" charset="0"/>
              </a:rPr>
              <a:t>Configuration Identification</a:t>
            </a:r>
            <a:endParaRPr lang="vi-VN" dirty="0" smtClean="0"/>
          </a:p>
          <a:p>
            <a:endParaRPr lang="vi-VN" dirty="0" smtClean="0"/>
          </a:p>
          <a:p>
            <a:r>
              <a:rPr lang="en-US" dirty="0" smtClean="0"/>
              <a:t>- </a:t>
            </a:r>
            <a:r>
              <a:rPr lang="vi-VN" dirty="0" smtClean="0"/>
              <a:t>Đảm bảo </a:t>
            </a:r>
            <a:r>
              <a:rPr lang="en-US" dirty="0" err="1" smtClean="0"/>
              <a:t>tính</a:t>
            </a:r>
            <a:r>
              <a:rPr lang="en-US" baseline="0" dirty="0" smtClean="0"/>
              <a:t> </a:t>
            </a:r>
            <a:r>
              <a:rPr lang="vi-VN" dirty="0" smtClean="0"/>
              <a:t>đầy đủ dữ liệu</a:t>
            </a:r>
            <a:endParaRPr lang="en-US" dirty="0" smtClean="0"/>
          </a:p>
          <a:p>
            <a:endParaRPr lang="vi-VN" dirty="0" smtClean="0"/>
          </a:p>
          <a:p>
            <a:r>
              <a:rPr lang="en-US" dirty="0" smtClean="0"/>
              <a:t>- </a:t>
            </a:r>
            <a:r>
              <a:rPr lang="vi-VN" dirty="0" smtClean="0"/>
              <a:t>Truy cập, </a:t>
            </a:r>
            <a:r>
              <a:rPr lang="en-US" dirty="0" err="1" smtClean="0"/>
              <a:t>điều</a:t>
            </a:r>
            <a:r>
              <a:rPr lang="en-US" baseline="0" dirty="0" smtClean="0"/>
              <a:t> </a:t>
            </a:r>
            <a:r>
              <a:rPr lang="en-US" baseline="0" dirty="0" err="1" smtClean="0"/>
              <a:t>phối</a:t>
            </a:r>
            <a:r>
              <a:rPr lang="vi-VN" dirty="0" smtClean="0"/>
              <a:t> dữ liệu </a:t>
            </a:r>
            <a:r>
              <a:rPr lang="en-US" dirty="0" err="1" smtClean="0"/>
              <a:t>của</a:t>
            </a:r>
            <a:r>
              <a:rPr lang="en-US" baseline="0" dirty="0" smtClean="0"/>
              <a:t> </a:t>
            </a:r>
            <a:r>
              <a:rPr lang="vi-VN" dirty="0" smtClean="0"/>
              <a:t>CM đến </a:t>
            </a:r>
            <a:r>
              <a:rPr lang="en-US" dirty="0" err="1" smtClean="0"/>
              <a:t>nơi</a:t>
            </a:r>
            <a:r>
              <a:rPr lang="vi-VN" dirty="0" smtClean="0"/>
              <a:t> sử dụng</a:t>
            </a:r>
          </a:p>
          <a:p>
            <a:endParaRPr lang="vi-VN" dirty="0" smtClean="0"/>
          </a:p>
          <a:p>
            <a:r>
              <a:rPr lang="en-US" dirty="0" smtClean="0"/>
              <a:t>-</a:t>
            </a:r>
            <a:r>
              <a:rPr lang="en-US" baseline="0" dirty="0" smtClean="0"/>
              <a:t> </a:t>
            </a:r>
            <a:r>
              <a:rPr lang="vi-VN" dirty="0" smtClean="0"/>
              <a:t>Đảm bảo tính toàn vẹn và bảo mật dữ liệu</a:t>
            </a:r>
            <a:r>
              <a:rPr lang="en-US" baseline="0" dirty="0" smtClean="0"/>
              <a:t> </a:t>
            </a:r>
            <a:endParaRPr lang="vi-VN" dirty="0" smtClean="0"/>
          </a:p>
          <a:p>
            <a:endParaRPr lang="vi-VN" dirty="0" smtClean="0"/>
          </a:p>
          <a:p>
            <a:r>
              <a:rPr lang="en-US" dirty="0" smtClean="0"/>
              <a:t>- </a:t>
            </a:r>
            <a:r>
              <a:rPr lang="vi-VN" dirty="0" smtClean="0"/>
              <a:t>Áp dụn</a:t>
            </a:r>
            <a:r>
              <a:rPr lang="en-US" baseline="0" dirty="0" smtClean="0"/>
              <a:t>g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version</a:t>
            </a:r>
            <a:endParaRPr lang="vi-VN" dirty="0" smtClean="0"/>
          </a:p>
          <a:p>
            <a:endParaRPr lang="en-US" dirty="0" smtClean="0"/>
          </a:p>
          <a:p>
            <a:r>
              <a:rPr lang="en-US" dirty="0" smtClean="0"/>
              <a:t>- </a:t>
            </a:r>
            <a:r>
              <a:rPr lang="vi-VN" dirty="0" smtClean="0"/>
              <a:t>Cung cấp kiểm soát truy cập dữ liệu</a:t>
            </a:r>
          </a:p>
          <a:p>
            <a:endParaRPr lang="vi-VN" dirty="0" smtClean="0"/>
          </a:p>
          <a:p>
            <a:r>
              <a:rPr lang="en-US" dirty="0" smtClean="0"/>
              <a:t>- S</a:t>
            </a:r>
            <a:r>
              <a:rPr lang="vi-VN" dirty="0" smtClean="0"/>
              <a:t>ử dụng </a:t>
            </a:r>
            <a:r>
              <a:rPr lang="en-US"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vi-VN" dirty="0" smtClean="0"/>
              <a:t>quản lý sự thay đổi dữ liệu và lưu trữ</a:t>
            </a:r>
          </a:p>
          <a:p>
            <a:endParaRPr lang="vi-VN" dirty="0" smtClean="0"/>
          </a:p>
          <a:p>
            <a:pPr marL="0" indent="0">
              <a:buFontTx/>
              <a:buNone/>
            </a:pPr>
            <a:r>
              <a:rPr lang="en-US" dirty="0" smtClean="0"/>
              <a:t>-</a:t>
            </a:r>
            <a:r>
              <a:rPr lang="en-US" baseline="0" dirty="0" smtClean="0"/>
              <a:t> </a:t>
            </a:r>
            <a:r>
              <a:rPr lang="vi-VN" dirty="0" smtClean="0"/>
              <a:t>Duy trì các mối quan hệ dữ liệu</a:t>
            </a:r>
            <a:endParaRPr lang="en-US" dirty="0" smtClean="0"/>
          </a:p>
          <a:p>
            <a:endParaRPr lang="vi-VN" dirty="0" smtClean="0"/>
          </a:p>
          <a:p>
            <a:r>
              <a:rPr lang="en-US" dirty="0" smtClean="0"/>
              <a:t>- </a:t>
            </a:r>
            <a:r>
              <a:rPr lang="vi-VN" dirty="0" smtClean="0"/>
              <a:t>Đảm bảo </a:t>
            </a:r>
            <a:r>
              <a:rPr lang="en-US" dirty="0" err="1" smtClean="0"/>
              <a:t>việc</a:t>
            </a:r>
            <a:r>
              <a:rPr lang="en-US" baseline="0" dirty="0" smtClean="0"/>
              <a:t> </a:t>
            </a:r>
            <a:r>
              <a:rPr lang="en-US" dirty="0" err="1" smtClean="0"/>
              <a:t>lấy</a:t>
            </a:r>
            <a:r>
              <a:rPr lang="en-US" baseline="0" dirty="0" smtClean="0"/>
              <a:t> </a:t>
            </a:r>
            <a:r>
              <a:rPr lang="vi-VN" dirty="0" smtClean="0"/>
              <a:t>dữ liệu chính xác</a:t>
            </a:r>
          </a:p>
          <a:p>
            <a:endParaRPr lang="vi-VN" dirty="0" smtClean="0"/>
          </a:p>
          <a:p>
            <a:r>
              <a:rPr lang="en-US" dirty="0" smtClean="0"/>
              <a:t>-</a:t>
            </a:r>
            <a:r>
              <a:rPr lang="en-US" baseline="0" dirty="0" smtClean="0"/>
              <a:t> …</a:t>
            </a:r>
            <a:endParaRPr lang="en-US" dirty="0" smtClean="0"/>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6889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những</a:t>
            </a:r>
            <a:r>
              <a:rPr lang="en-US" baseline="0" dirty="0" smtClean="0"/>
              <a:t> </a:t>
            </a:r>
            <a:r>
              <a:rPr lang="en-US" baseline="0" dirty="0" err="1" smtClean="0"/>
              <a:t>việc</a:t>
            </a:r>
            <a:r>
              <a:rPr lang="en-US" baseline="0" dirty="0" smtClean="0"/>
              <a:t> </a:t>
            </a:r>
            <a:r>
              <a:rPr lang="en-US" baseline="0" dirty="0" err="1" smtClean="0"/>
              <a:t>trên</a:t>
            </a:r>
            <a:r>
              <a:rPr lang="en-US" baseline="0" dirty="0" smtClean="0"/>
              <a:t> </a:t>
            </a:r>
            <a:r>
              <a:rPr lang="en-US" baseline="0" dirty="0" err="1" smtClean="0"/>
              <a:t>thì</a:t>
            </a:r>
            <a:r>
              <a:rPr lang="en-US" baseline="0" dirty="0" smtClean="0"/>
              <a:t>  ta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endParaRPr lang="en-US" dirty="0" smtClean="0"/>
          </a:p>
          <a:p>
            <a:r>
              <a:rPr lang="en-US" dirty="0" err="1" smtClean="0"/>
              <a:t>Dưới</a:t>
            </a:r>
            <a:r>
              <a:rPr lang="en-US" baseline="0" dirty="0" smtClean="0"/>
              <a:t> </a:t>
            </a:r>
            <a:r>
              <a:rPr lang="en-US" baseline="0" dirty="0" err="1" smtClean="0"/>
              <a:t>đ</a:t>
            </a:r>
            <a:r>
              <a:rPr lang="en-US" dirty="0" err="1" smtClean="0"/>
              <a:t>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a:t>
            </a:r>
          </a:p>
          <a:p>
            <a:r>
              <a:rPr lang="en-US" baseline="0" dirty="0" smtClean="0"/>
              <a:t>     +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Configuration items</a:t>
            </a:r>
          </a:p>
          <a:p>
            <a:r>
              <a:rPr lang="en-US" baseline="0" dirty="0" smtClean="0"/>
              <a:t>     + </a:t>
            </a:r>
            <a:r>
              <a:rPr lang="en-US" baseline="0" dirty="0" err="1" smtClean="0"/>
              <a:t>Giữ</a:t>
            </a:r>
            <a:r>
              <a:rPr lang="en-US" baseline="0" dirty="0" smtClean="0"/>
              <a:t> </a:t>
            </a:r>
            <a:r>
              <a:rPr lang="en-US" baseline="0" dirty="0" err="1" smtClean="0"/>
              <a:t>những</a:t>
            </a:r>
            <a:r>
              <a:rPr lang="en-US" baseline="0" dirty="0" smtClean="0"/>
              <a:t> </a:t>
            </a:r>
            <a:r>
              <a:rPr lang="en-US" baseline="0" dirty="0" err="1" smtClean="0"/>
              <a:t>quyền</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thư</a:t>
            </a:r>
            <a:r>
              <a:rPr lang="en-US" baseline="0" dirty="0" smtClean="0"/>
              <a:t> </a:t>
            </a:r>
            <a:r>
              <a:rPr lang="en-US" baseline="0" dirty="0" err="1" smtClean="0"/>
              <a:t>viện</a:t>
            </a:r>
            <a:endParaRPr lang="en-US" baseline="0" dirty="0" smtClean="0"/>
          </a:p>
          <a:p>
            <a:r>
              <a:rPr lang="en-US" baseline="0" dirty="0" smtClean="0"/>
              <a:t>     +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baseline </a:t>
            </a:r>
            <a:r>
              <a:rPr lang="en-US" baseline="0" dirty="0" err="1" smtClean="0"/>
              <a:t>trong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vi-VN" dirty="0" smtClean="0"/>
          </a:p>
          <a:p>
            <a:endParaRPr lang="vi-VN" dirty="0" smtClean="0"/>
          </a:p>
          <a:p>
            <a:pPr marL="171450" indent="-171450">
              <a:buFontTx/>
              <a:buChar char="-"/>
            </a:pP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nơi</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an </a:t>
            </a:r>
            <a:r>
              <a:rPr lang="en-US" baseline="0" dirty="0" err="1" smtClean="0"/>
              <a:t>toàn</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nhà</a:t>
            </a:r>
            <a:r>
              <a:rPr lang="en-US" baseline="0" dirty="0" smtClean="0"/>
              <a:t> </a:t>
            </a:r>
            <a:r>
              <a:rPr lang="en-US" baseline="0" dirty="0" err="1" smtClean="0"/>
              <a:t>thầu</a:t>
            </a:r>
            <a:r>
              <a:rPr lang="en-US" baseline="0" dirty="0" smtClean="0"/>
              <a:t>, hay </a:t>
            </a:r>
            <a:r>
              <a:rPr lang="en-US" baseline="0" dirty="0" err="1" smtClean="0"/>
              <a:t>là</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a:t>
            </a:r>
          </a:p>
          <a:p>
            <a:pPr marL="171450" indent="-171450">
              <a:buFontTx/>
              <a:buChar char="-"/>
            </a:pP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nên</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viên</a:t>
            </a:r>
            <a:r>
              <a:rPr lang="en-US" baseline="0" dirty="0" smtClean="0"/>
              <a:t> </a:t>
            </a:r>
            <a:r>
              <a:rPr lang="en-US" baseline="0" dirty="0" err="1" smtClean="0"/>
              <a:t>bao</a:t>
            </a:r>
            <a:r>
              <a:rPr lang="en-US" baseline="0" dirty="0" smtClean="0"/>
              <a:t> </a:t>
            </a:r>
            <a:r>
              <a:rPr lang="en-US" baseline="0" dirty="0" err="1" smtClean="0"/>
              <a:t>gồm</a:t>
            </a:r>
            <a:endParaRPr lang="en-US" baseline="0" dirty="0" smtClean="0"/>
          </a:p>
          <a:p>
            <a:pPr marL="0" indent="0">
              <a:buFontTx/>
              <a:buNone/>
            </a:pPr>
            <a:r>
              <a:rPr lang="en-US" baseline="0" dirty="0" smtClean="0"/>
              <a:t>      +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version,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đặt</a:t>
            </a:r>
            <a:r>
              <a:rPr lang="en-US" baseline="0" dirty="0" smtClean="0"/>
              <a:t> </a:t>
            </a:r>
            <a:r>
              <a:rPr lang="en-US" baseline="0" dirty="0" err="1" smtClean="0"/>
              <a:t>tên</a:t>
            </a:r>
            <a:endParaRPr lang="en-US" baseline="0" dirty="0" smtClean="0"/>
          </a:p>
          <a:p>
            <a:pPr marL="0" indent="0">
              <a:buFontTx/>
              <a:buNone/>
            </a:pPr>
            <a:r>
              <a:rPr lang="en-US" baseline="0" dirty="0" smtClean="0"/>
              <a:t>      + </a:t>
            </a:r>
            <a:r>
              <a:rPr lang="en-US" baseline="0" dirty="0" err="1" smtClean="0"/>
              <a:t>Tình</a:t>
            </a:r>
            <a:r>
              <a:rPr lang="en-US" baseline="0" dirty="0" smtClean="0"/>
              <a:t> </a:t>
            </a:r>
            <a:r>
              <a:rPr lang="en-US" baseline="0" dirty="0" err="1" smtClean="0"/>
              <a:t>trạng</a:t>
            </a:r>
            <a:r>
              <a:rPr lang="en-US" baseline="0" dirty="0" smtClean="0"/>
              <a:t> baseline</a:t>
            </a:r>
          </a:p>
          <a:p>
            <a:pPr marL="0" indent="0">
              <a:buFontTx/>
              <a:buNone/>
            </a:pPr>
            <a:r>
              <a:rPr lang="en-US" baseline="0" dirty="0" smtClean="0"/>
              <a:t>      +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tài</a:t>
            </a:r>
            <a:r>
              <a:rPr lang="en-US" baseline="0" dirty="0" smtClean="0"/>
              <a:t> </a:t>
            </a:r>
            <a:r>
              <a:rPr lang="en-US" baseline="0" dirty="0" err="1" smtClean="0"/>
              <a:t>liệu</a:t>
            </a:r>
            <a:endParaRPr lang="en-US" baseline="0" dirty="0" smtClean="0"/>
          </a:p>
          <a:p>
            <a:pPr marL="0" indent="0">
              <a:buFontTx/>
              <a:buNone/>
            </a:pPr>
            <a:r>
              <a:rPr lang="en-US" baseline="0" dirty="0" smtClean="0"/>
              <a:t>      +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thư</a:t>
            </a:r>
            <a:r>
              <a:rPr lang="en-US" baseline="0" dirty="0" smtClean="0"/>
              <a:t> </a:t>
            </a:r>
            <a:r>
              <a:rPr lang="en-US" baseline="0" dirty="0" err="1" smtClean="0"/>
              <a:t>viên</a:t>
            </a:r>
            <a:endParaRPr lang="en-US" baseline="0" dirty="0" smtClean="0"/>
          </a:p>
          <a:p>
            <a:pPr marL="0" indent="0">
              <a:buFontTx/>
              <a:buNone/>
            </a:pPr>
            <a:endParaRPr lang="en-US" baseline="0" dirty="0" smtClean="0"/>
          </a:p>
          <a:p>
            <a:pPr marL="0" indent="0">
              <a:buFontTx/>
              <a:buNone/>
            </a:pP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ý </a:t>
            </a:r>
            <a:r>
              <a:rPr lang="en-US" baseline="0" dirty="0" err="1" smtClean="0"/>
              <a:t>niệm</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Cuối</a:t>
            </a:r>
            <a:r>
              <a:rPr lang="en-US" baseline="0" dirty="0" smtClean="0"/>
              <a:t> </a:t>
            </a:r>
            <a:r>
              <a:rPr lang="en-US" baseline="0" dirty="0" err="1" smtClean="0"/>
              <a:t>cùng</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tổng</a:t>
            </a:r>
            <a:r>
              <a:rPr lang="en-US" baseline="0" dirty="0" smtClean="0"/>
              <a:t> </a:t>
            </a:r>
            <a:r>
              <a:rPr lang="en-US" baseline="0" dirty="0" err="1" smtClean="0"/>
              <a:t>kết</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ý:</a:t>
            </a:r>
          </a:p>
          <a:p>
            <a:endParaRPr lang="en-US" baseline="0" dirty="0" smtClean="0"/>
          </a:p>
          <a:p>
            <a:r>
              <a:rPr lang="en-US" baseline="0" dirty="0" smtClean="0"/>
              <a:t>- Frist,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khả</a:t>
            </a:r>
            <a:r>
              <a:rPr lang="en-US" baseline="0" dirty="0" smtClean="0"/>
              <a:t> </a:t>
            </a:r>
            <a:r>
              <a:rPr lang="en-US" baseline="0" dirty="0" err="1" smtClean="0"/>
              <a:t>thi</a:t>
            </a:r>
            <a:endParaRPr lang="en-US" baseline="0" dirty="0" smtClean="0"/>
          </a:p>
          <a:p>
            <a:r>
              <a:rPr lang="en-US" baseline="0" dirty="0" smtClean="0"/>
              <a:t>    + </a:t>
            </a:r>
            <a:r>
              <a:rPr lang="en-US" baseline="0" dirty="0" err="1" smtClean="0"/>
              <a:t>Giảm</a:t>
            </a:r>
            <a:r>
              <a:rPr lang="en-US" baseline="0" dirty="0" smtClean="0"/>
              <a:t> </a:t>
            </a:r>
            <a:r>
              <a:rPr lang="en-US" baseline="0" dirty="0" err="1" smtClean="0"/>
              <a:t>thiểu</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về</a:t>
            </a:r>
            <a:r>
              <a:rPr lang="en-US" baseline="0" dirty="0" smtClean="0"/>
              <a:t> baseline</a:t>
            </a:r>
          </a:p>
          <a:p>
            <a:endParaRPr lang="en-US" baseline="0" dirty="0" smtClean="0"/>
          </a:p>
          <a:p>
            <a:r>
              <a:rPr lang="en-US" baseline="0" dirty="0" err="1" smtClean="0"/>
              <a:t>Và</a:t>
            </a:r>
            <a:r>
              <a:rPr lang="en-US" baseline="0" dirty="0" smtClean="0"/>
              <a:t> </a:t>
            </a:r>
            <a:r>
              <a:rPr lang="en-US" baseline="0" dirty="0" err="1" smtClean="0"/>
              <a:t>trong</a:t>
            </a:r>
            <a:r>
              <a:rPr lang="en-US" baseline="0" dirty="0" smtClean="0"/>
              <a:t> CM </a:t>
            </a:r>
            <a:r>
              <a:rPr lang="en-US" baseline="0" dirty="0" err="1" smtClean="0"/>
              <a:t>sẽ</a:t>
            </a:r>
            <a:r>
              <a:rPr lang="en-US" baseline="0" dirty="0" smtClean="0"/>
              <a:t> </a:t>
            </a:r>
            <a:r>
              <a:rPr lang="en-US" baseline="0" dirty="0" err="1" smtClean="0"/>
              <a:t>gồm</a:t>
            </a:r>
            <a:r>
              <a:rPr lang="en-US" baseline="0" dirty="0" smtClean="0"/>
              <a:t> 6 </a:t>
            </a:r>
            <a:r>
              <a:rPr lang="en-US" baseline="0" dirty="0" err="1" smtClean="0"/>
              <a:t>mảng</a:t>
            </a:r>
            <a:r>
              <a:rPr lang="en-US" baseline="0" dirty="0" smtClean="0"/>
              <a:t> </a:t>
            </a:r>
            <a:r>
              <a:rPr lang="en-US" baseline="0" dirty="0" err="1" smtClean="0"/>
              <a:t>chính</a:t>
            </a:r>
            <a:r>
              <a:rPr lang="en-US" baseline="0" dirty="0" smtClean="0"/>
              <a:t>: </a:t>
            </a:r>
          </a:p>
          <a:p>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lên</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err="1" smtClean="0"/>
              <a:t>Và</a:t>
            </a:r>
            <a:r>
              <a:rPr lang="en-US" baseline="0" dirty="0" smtClean="0"/>
              <a:t> CM </a:t>
            </a:r>
            <a:r>
              <a:rPr lang="en-US" baseline="0" dirty="0" err="1" smtClean="0"/>
              <a:t>tạo</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chi </a:t>
            </a:r>
            <a:r>
              <a:rPr lang="en-US" baseline="0" dirty="0" err="1" smtClean="0"/>
              <a:t>phí</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98442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32</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1/7/2014 7:43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1/7/2014 7:43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a:t>
            </a:r>
            <a:r>
              <a:rPr lang="vi-VN" dirty="0" err="1" smtClean="0"/>
              <a:t>và</a:t>
            </a:r>
            <a:r>
              <a:rPr lang="vi-VN" dirty="0" smtClean="0"/>
              <a:t> </a:t>
            </a:r>
            <a:r>
              <a:rPr lang="vi-VN" dirty="0" err="1" smtClean="0"/>
              <a:t>kiểm</a:t>
            </a:r>
            <a:r>
              <a:rPr lang="vi-VN" dirty="0" smtClean="0"/>
              <a:t> tra </a:t>
            </a:r>
            <a:r>
              <a:rPr lang="vi-VN" dirty="0" err="1" smtClean="0"/>
              <a:t>cấu</a:t>
            </a:r>
            <a:r>
              <a:rPr lang="vi-VN" dirty="0" smtClean="0"/>
              <a:t> </a:t>
            </a:r>
            <a:r>
              <a:rPr lang="vi-VN" dirty="0" err="1" smtClean="0"/>
              <a:t>hình</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đảm</a:t>
            </a:r>
            <a:r>
              <a:rPr lang="vi-VN" dirty="0" smtClean="0"/>
              <a:t> </a:t>
            </a:r>
            <a:r>
              <a:rPr lang="vi-VN" dirty="0" err="1" smtClean="0"/>
              <a:t>bảo</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đáp</a:t>
            </a:r>
            <a:r>
              <a:rPr lang="vi-VN" dirty="0" smtClean="0"/>
              <a:t> </a:t>
            </a:r>
            <a:r>
              <a:rPr lang="vi-VN" dirty="0" err="1" smtClean="0"/>
              <a:t>ứng</a:t>
            </a:r>
            <a:r>
              <a:rPr lang="vi-VN" dirty="0" smtClean="0"/>
              <a:t> yêu </a:t>
            </a:r>
            <a:r>
              <a:rPr lang="vi-VN" dirty="0" err="1" smtClean="0"/>
              <a:t>cầu</a:t>
            </a:r>
            <a:r>
              <a:rPr lang="vi-VN" dirty="0" smtClean="0"/>
              <a:t> , tiêu </a:t>
            </a:r>
            <a:r>
              <a:rPr lang="vi-VN" dirty="0" err="1" smtClean="0"/>
              <a:t>chuẩn</a:t>
            </a:r>
            <a:r>
              <a:rPr lang="vi-VN" dirty="0" smtClean="0"/>
              <a:t>, </a:t>
            </a:r>
            <a:r>
              <a:rPr lang="vi-VN" dirty="0" err="1" smtClean="0"/>
              <a:t>và</a:t>
            </a:r>
            <a:r>
              <a:rPr lang="vi-VN" dirty="0" smtClean="0"/>
              <a:t> </a:t>
            </a:r>
            <a:r>
              <a:rPr lang="vi-VN" dirty="0" err="1" smtClean="0"/>
              <a:t>thỏa</a:t>
            </a:r>
            <a:r>
              <a:rPr lang="vi-VN" dirty="0" smtClean="0"/>
              <a:t> </a:t>
            </a:r>
            <a:r>
              <a:rPr lang="vi-VN" dirty="0" err="1" smtClean="0"/>
              <a:t>thuận</a:t>
            </a:r>
            <a:r>
              <a:rPr lang="vi-VN" dirty="0" smtClean="0"/>
              <a:t> </a:t>
            </a:r>
            <a:r>
              <a:rPr lang="vi-VN" dirty="0" err="1" smtClean="0"/>
              <a:t>đã</a:t>
            </a:r>
            <a:r>
              <a:rPr lang="vi-VN" dirty="0" smtClean="0"/>
              <a:t> </a:t>
            </a:r>
            <a:r>
              <a:rPr lang="vi-VN" dirty="0" err="1" smtClean="0"/>
              <a:t>thiết</a:t>
            </a:r>
            <a:r>
              <a:rPr lang="vi-VN" dirty="0" smtClean="0"/>
              <a:t> </a:t>
            </a:r>
            <a:r>
              <a:rPr lang="vi-VN" dirty="0" err="1" smtClean="0"/>
              <a:t>lập</a:t>
            </a:r>
            <a:endParaRPr lang="vi-VN" dirty="0" smtClean="0"/>
          </a:p>
          <a:p>
            <a:r>
              <a:rPr lang="vi-VN" dirty="0" err="1" smtClean="0"/>
              <a:t>Xác</a:t>
            </a:r>
            <a:r>
              <a:rPr lang="vi-VN" dirty="0" smtClean="0"/>
              <a:t> minh </a:t>
            </a:r>
            <a:r>
              <a:rPr lang="vi-VN" dirty="0" err="1" smtClean="0"/>
              <a:t>rằng</a:t>
            </a:r>
            <a:r>
              <a:rPr lang="vi-VN" dirty="0" smtClean="0"/>
              <a:t> </a:t>
            </a:r>
            <a:r>
              <a:rPr lang="vi-VN" dirty="0" err="1" smtClean="0"/>
              <a:t>các</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phần</a:t>
            </a:r>
            <a:r>
              <a:rPr lang="vi-VN" dirty="0" smtClean="0"/>
              <a:t> </a:t>
            </a:r>
            <a:r>
              <a:rPr lang="vi-VN" dirty="0" err="1" smtClean="0"/>
              <a:t>mềm</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sản</a:t>
            </a:r>
            <a:r>
              <a:rPr lang="vi-VN" dirty="0" smtClean="0"/>
              <a:t> </a:t>
            </a:r>
            <a:r>
              <a:rPr lang="vi-VN" dirty="0" err="1" smtClean="0"/>
              <a:t>xuất</a:t>
            </a:r>
            <a:r>
              <a:rPr lang="vi-VN" dirty="0" smtClean="0"/>
              <a:t> </a:t>
            </a:r>
            <a:r>
              <a:rPr lang="vi-VN" dirty="0" err="1" smtClean="0"/>
              <a:t>một</a:t>
            </a:r>
            <a:r>
              <a:rPr lang="vi-VN" dirty="0" smtClean="0"/>
              <a:t> </a:t>
            </a:r>
            <a:r>
              <a:rPr lang="vi-VN" dirty="0" err="1" smtClean="0"/>
              <a:t>cách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và</a:t>
            </a:r>
            <a:r>
              <a:rPr lang="vi-VN" dirty="0" smtClean="0"/>
              <a:t> </a:t>
            </a:r>
            <a:r>
              <a:rPr lang="vi-VN" dirty="0" err="1" smtClean="0"/>
              <a:t>tất</a:t>
            </a:r>
            <a:r>
              <a:rPr lang="vi-VN" dirty="0" smtClean="0"/>
              <a:t> </a:t>
            </a:r>
            <a:r>
              <a:rPr lang="vi-VN" dirty="0" err="1" smtClean="0"/>
              <a:t>cả</a:t>
            </a:r>
            <a:r>
              <a:rPr lang="vi-VN" dirty="0" smtClean="0"/>
              <a:t> </a:t>
            </a:r>
            <a:r>
              <a:rPr lang="vi-VN" dirty="0" err="1" smtClean="0"/>
              <a:t>các</a:t>
            </a:r>
            <a:r>
              <a:rPr lang="vi-VN" dirty="0" smtClean="0"/>
              <a:t> yêu </a:t>
            </a:r>
            <a:r>
              <a:rPr lang="vi-VN" dirty="0" err="1" smtClean="0"/>
              <a:t>cầu</a:t>
            </a:r>
            <a:r>
              <a:rPr lang="vi-VN" dirty="0" smtClean="0"/>
              <a:t> thay </a:t>
            </a:r>
            <a:r>
              <a:rPr lang="vi-VN" dirty="0" err="1" smtClean="0"/>
              <a:t>đổi</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giải</a:t>
            </a:r>
            <a:r>
              <a:rPr lang="vi-VN" dirty="0" smtClean="0"/>
              <a:t> </a:t>
            </a:r>
            <a:r>
              <a:rPr lang="vi-VN" dirty="0" err="1" smtClean="0"/>
              <a:t>quyết</a:t>
            </a:r>
            <a:endParaRPr lang="vi-VN" dirty="0" smtClean="0"/>
          </a:p>
          <a:p>
            <a:r>
              <a:rPr lang="vi-VN" dirty="0" err="1" smtClean="0"/>
              <a:t>Kiểm</a:t>
            </a:r>
            <a:r>
              <a:rPr lang="vi-VN" dirty="0" smtClean="0"/>
              <a:t> tra </a:t>
            </a:r>
            <a:r>
              <a:rPr lang="vi-VN" dirty="0" err="1" smtClean="0"/>
              <a:t>đảm</a:t>
            </a:r>
            <a:r>
              <a:rPr lang="vi-VN" dirty="0" smtClean="0"/>
              <a:t> </a:t>
            </a:r>
            <a:r>
              <a:rPr lang="vi-VN" dirty="0" err="1" smtClean="0"/>
              <a:t>bảo</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phù</a:t>
            </a:r>
            <a:r>
              <a:rPr lang="vi-VN" dirty="0" smtClean="0"/>
              <a:t> </a:t>
            </a:r>
            <a:r>
              <a:rPr lang="vi-VN" dirty="0" err="1" smtClean="0"/>
              <a:t>hợp</a:t>
            </a:r>
            <a:r>
              <a:rPr lang="vi-VN" dirty="0" smtClean="0"/>
              <a:t> </a:t>
            </a:r>
            <a:r>
              <a:rPr lang="vi-VN" dirty="0" err="1" smtClean="0"/>
              <a:t>với</a:t>
            </a:r>
            <a:r>
              <a:rPr lang="vi-VN" dirty="0" smtClean="0"/>
              <a:t> </a:t>
            </a:r>
            <a:r>
              <a:rPr lang="vi-VN" dirty="0" err="1" smtClean="0"/>
              <a:t>sản</a:t>
            </a:r>
            <a:r>
              <a:rPr lang="vi-VN" dirty="0" smtClean="0"/>
              <a:t> </a:t>
            </a:r>
            <a:r>
              <a:rPr lang="vi-VN" dirty="0" err="1" smtClean="0"/>
              <a:t>phẩm</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Thực</a:t>
            </a:r>
            <a:r>
              <a:rPr lang="vi-VN" dirty="0" smtClean="0"/>
              <a:t> </a:t>
            </a:r>
            <a:r>
              <a:rPr lang="vi-VN" dirty="0" err="1" smtClean="0"/>
              <a:t>hiện</a:t>
            </a:r>
            <a:r>
              <a:rPr lang="vi-VN" dirty="0" smtClean="0"/>
              <a:t> </a:t>
            </a:r>
            <a:r>
              <a:rPr lang="vi-VN" dirty="0" err="1" smtClean="0"/>
              <a:t>từng</a:t>
            </a:r>
            <a:r>
              <a:rPr lang="vi-VN" dirty="0" smtClean="0"/>
              <a:t> </a:t>
            </a:r>
            <a:r>
              <a:rPr lang="vi-VN" dirty="0" err="1" smtClean="0"/>
              <a:t>bước</a:t>
            </a:r>
            <a:r>
              <a:rPr lang="vi-VN" dirty="0" smtClean="0"/>
              <a:t>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sẵn</a:t>
            </a:r>
            <a:r>
              <a:rPr lang="vi-VN" dirty="0" smtClean="0"/>
              <a:t> </a:t>
            </a:r>
            <a:r>
              <a:rPr lang="vi-VN" dirty="0" err="1" smtClean="0"/>
              <a:t>sàng</a:t>
            </a:r>
            <a:r>
              <a:rPr lang="vi-VN" dirty="0" smtClean="0"/>
              <a:t> </a:t>
            </a:r>
            <a:r>
              <a:rPr lang="vi-VN" dirty="0" err="1" smtClean="0"/>
              <a:t>để</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bước</a:t>
            </a:r>
            <a:r>
              <a:rPr lang="vi-VN" dirty="0" smtClean="0"/>
              <a:t> </a:t>
            </a:r>
            <a:r>
              <a:rPr lang="vi-VN" dirty="0" err="1" smtClean="0"/>
              <a:t>tiếp</a:t>
            </a:r>
            <a:r>
              <a:rPr lang="vi-VN" dirty="0" smtClean="0"/>
              <a:t> theo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548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yêu </a:t>
            </a:r>
            <a:r>
              <a:rPr lang="vi-VN" dirty="0" err="1" smtClean="0"/>
              <a:t>cầu</a:t>
            </a:r>
            <a:r>
              <a:rPr lang="vi-VN" dirty="0" smtClean="0"/>
              <a:t> </a:t>
            </a:r>
            <a:r>
              <a:rPr lang="vi-VN" dirty="0" err="1" smtClean="0"/>
              <a:t>và</a:t>
            </a:r>
            <a:r>
              <a:rPr lang="vi-VN" dirty="0" smtClean="0"/>
              <a:t> </a:t>
            </a:r>
            <a:r>
              <a:rPr lang="vi-VN" dirty="0" err="1" smtClean="0"/>
              <a:t>tính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của</a:t>
            </a:r>
            <a:r>
              <a:rPr lang="vi-VN" dirty="0" smtClean="0"/>
              <a:t> </a:t>
            </a:r>
            <a:r>
              <a:rPr lang="vi-VN" dirty="0" err="1" smtClean="0"/>
              <a:t>các</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việc</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a:t>
            </a:r>
            <a:r>
              <a:rPr lang="vi-VN" dirty="0" err="1" smtClean="0"/>
              <a:t>được</a:t>
            </a:r>
            <a:r>
              <a:rPr lang="vi-VN" dirty="0" smtClean="0"/>
              <a:t> phê </a:t>
            </a:r>
            <a:r>
              <a:rPr lang="vi-VN" dirty="0" err="1" smtClean="0"/>
              <a:t>duyệt</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Thẩm</a:t>
            </a:r>
            <a:r>
              <a:rPr lang="vi-VN" dirty="0" smtClean="0"/>
              <a:t> </a:t>
            </a:r>
            <a:r>
              <a:rPr lang="vi-VN" dirty="0" err="1" smtClean="0"/>
              <a:t>định</a:t>
            </a:r>
            <a:r>
              <a:rPr lang="vi-VN" dirty="0" smtClean="0"/>
              <a:t> </a:t>
            </a:r>
            <a:r>
              <a:rPr lang="vi-VN" dirty="0" err="1" smtClean="0"/>
              <a:t>hình</a:t>
            </a:r>
            <a:r>
              <a:rPr lang="vi-VN" dirty="0" smtClean="0"/>
              <a:t> </a:t>
            </a:r>
            <a:r>
              <a:rPr lang="vi-VN" dirty="0" err="1" smtClean="0"/>
              <a:t>thức</a:t>
            </a:r>
            <a:r>
              <a:rPr lang="vi-VN" dirty="0" smtClean="0"/>
              <a:t> </a:t>
            </a:r>
            <a:r>
              <a:rPr lang="vi-VN" dirty="0" err="1" smtClean="0"/>
              <a:t>đặc</a:t>
            </a:r>
            <a:r>
              <a:rPr lang="vi-VN" dirty="0" smtClean="0"/>
              <a:t> </a:t>
            </a:r>
            <a:r>
              <a:rPr lang="vi-VN" dirty="0" err="1" smtClean="0"/>
              <a:t>điểm</a:t>
            </a:r>
            <a:r>
              <a:rPr lang="vi-VN" dirty="0" smtClean="0"/>
              <a:t> </a:t>
            </a:r>
            <a:r>
              <a:rPr lang="vi-VN" dirty="0" err="1" smtClean="0"/>
              <a:t>chức</a:t>
            </a:r>
            <a:r>
              <a:rPr lang="vi-VN" dirty="0" smtClean="0"/>
              <a:t> năng </a:t>
            </a:r>
            <a:r>
              <a:rPr lang="vi-VN" dirty="0" err="1" smtClean="0"/>
              <a:t>của</a:t>
            </a:r>
            <a:r>
              <a:rPr lang="vi-VN" dirty="0" smtClean="0"/>
              <a:t> CI </a:t>
            </a:r>
            <a:r>
              <a:rPr lang="vi-VN" dirty="0" err="1" smtClean="0"/>
              <a:t>trước</a:t>
            </a:r>
            <a:r>
              <a:rPr lang="vi-VN" dirty="0" smtClean="0"/>
              <a:t> khi </a:t>
            </a:r>
            <a:r>
              <a:rPr lang="vi-VN" dirty="0" err="1" smtClean="0"/>
              <a:t>chấp</a:t>
            </a:r>
            <a:r>
              <a:rPr lang="vi-VN" dirty="0" smtClean="0"/>
              <a:t> </a:t>
            </a:r>
            <a:r>
              <a:rPr lang="vi-VN" dirty="0" err="1" smtClean="0"/>
              <a:t>nhận</a:t>
            </a:r>
            <a:endParaRPr lang="vi-VN" dirty="0" smtClean="0"/>
          </a:p>
          <a:p>
            <a:r>
              <a:rPr lang="vi-VN" dirty="0" err="1" smtClean="0"/>
              <a:t>Xác</a:t>
            </a:r>
            <a:r>
              <a:rPr lang="vi-VN" dirty="0" smtClean="0"/>
              <a:t> minh </a:t>
            </a:r>
            <a:r>
              <a:rPr lang="vi-VN" dirty="0" err="1" smtClean="0"/>
              <a:t>các</a:t>
            </a:r>
            <a:r>
              <a:rPr lang="vi-VN" dirty="0" smtClean="0"/>
              <a:t> yêu </a:t>
            </a:r>
            <a:r>
              <a:rPr lang="vi-VN" dirty="0" err="1" smtClean="0"/>
              <a:t>cầu</a:t>
            </a:r>
            <a:r>
              <a:rPr lang="vi-VN" dirty="0" smtClean="0"/>
              <a:t> thông qua </a:t>
            </a:r>
            <a:r>
              <a:rPr lang="vi-VN" dirty="0" err="1" smtClean="0"/>
              <a:t>tài</a:t>
            </a:r>
            <a:r>
              <a:rPr lang="vi-VN" dirty="0" smtClean="0"/>
              <a:t> </a:t>
            </a:r>
            <a:r>
              <a:rPr lang="vi-VN" dirty="0" err="1" smtClean="0"/>
              <a:t>liệu</a:t>
            </a:r>
            <a:r>
              <a:rPr lang="vi-VN" dirty="0" smtClean="0"/>
              <a:t> </a:t>
            </a:r>
            <a:r>
              <a:rPr lang="vi-VN" dirty="0" err="1" smtClean="0"/>
              <a:t>hướng</a:t>
            </a:r>
            <a:r>
              <a:rPr lang="vi-VN" dirty="0" smtClean="0"/>
              <a:t> </a:t>
            </a:r>
            <a:r>
              <a:rPr lang="vi-VN" dirty="0" err="1" smtClean="0"/>
              <a:t>dẫn</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đưa ra.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Kiểm</a:t>
            </a:r>
            <a:r>
              <a:rPr lang="vi-VN" dirty="0" smtClean="0"/>
              <a:t> tra </a:t>
            </a:r>
            <a:r>
              <a:rPr lang="vi-VN" dirty="0" err="1" smtClean="0"/>
              <a:t>chính</a:t>
            </a:r>
            <a:r>
              <a:rPr lang="vi-VN" dirty="0" smtClean="0"/>
              <a:t> </a:t>
            </a:r>
            <a:r>
              <a:rPr lang="vi-VN" dirty="0" err="1" smtClean="0"/>
              <a:t>thức</a:t>
            </a:r>
            <a:r>
              <a:rPr lang="vi-VN" dirty="0" smtClean="0"/>
              <a:t> </a:t>
            </a:r>
            <a:r>
              <a:rPr lang="vi-VN" dirty="0" err="1" smtClean="0"/>
              <a:t>về</a:t>
            </a:r>
            <a:r>
              <a:rPr lang="vi-VN" dirty="0" smtClean="0"/>
              <a:t> </a:t>
            </a:r>
            <a:r>
              <a:rPr lang="vi-VN" dirty="0" err="1" smtClean="0"/>
              <a:t>cấu</a:t>
            </a:r>
            <a:r>
              <a:rPr lang="vi-VN" dirty="0" smtClean="0"/>
              <a:t> </a:t>
            </a:r>
            <a:r>
              <a:rPr lang="vi-VN" dirty="0" err="1" smtClean="0"/>
              <a:t>hình</a:t>
            </a:r>
            <a:r>
              <a:rPr lang="vi-VN" dirty="0" smtClean="0"/>
              <a:t> như </a:t>
            </a:r>
            <a:r>
              <a:rPr lang="vi-VN" dirty="0" err="1" smtClean="0"/>
              <a:t>đã</a:t>
            </a:r>
            <a:r>
              <a:rPr lang="vi-VN" dirty="0" smtClean="0"/>
              <a:t> xây </a:t>
            </a:r>
            <a:r>
              <a:rPr lang="vi-VN" dirty="0" err="1" smtClean="0"/>
              <a:t>dựng</a:t>
            </a:r>
            <a:r>
              <a:rPr lang="vi-VN" dirty="0" smtClean="0"/>
              <a:t> </a:t>
            </a:r>
            <a:r>
              <a:rPr lang="vi-VN" dirty="0" err="1" smtClean="0"/>
              <a:t>của</a:t>
            </a:r>
            <a:r>
              <a:rPr lang="vi-VN" dirty="0" smtClean="0"/>
              <a:t> CI </a:t>
            </a:r>
            <a:r>
              <a:rPr lang="vi-VN" dirty="0" err="1" smtClean="0"/>
              <a:t>đối</a:t>
            </a:r>
            <a:r>
              <a:rPr lang="vi-VN" dirty="0" smtClean="0"/>
              <a:t> </a:t>
            </a:r>
            <a:r>
              <a:rPr lang="vi-VN" dirty="0" err="1" smtClean="0"/>
              <a:t>với</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kỹ</a:t>
            </a:r>
            <a:r>
              <a:rPr lang="vi-VN" dirty="0" smtClean="0"/>
              <a:t> </a:t>
            </a:r>
            <a:r>
              <a:rPr lang="vi-VN" dirty="0" err="1" smtClean="0"/>
              <a:t>thuật</a:t>
            </a:r>
            <a:r>
              <a:rPr lang="vi-VN" dirty="0" smtClean="0"/>
              <a:t> </a:t>
            </a:r>
            <a:r>
              <a:rPr lang="vi-VN" dirty="0" err="1" smtClean="0"/>
              <a:t>của</a:t>
            </a:r>
            <a:r>
              <a:rPr lang="vi-VN" dirty="0" smtClean="0"/>
              <a:t> </a:t>
            </a:r>
            <a:r>
              <a:rPr lang="vi-VN" dirty="0" err="1" smtClean="0"/>
              <a:t>nó</a:t>
            </a:r>
            <a:endParaRPr lang="vi-VN" dirty="0" smtClean="0"/>
          </a:p>
          <a:p>
            <a:r>
              <a:rPr lang="vi-VN" dirty="0" err="1" smtClean="0"/>
              <a:t>Xác</a:t>
            </a:r>
            <a:r>
              <a:rPr lang="vi-VN" dirty="0" smtClean="0"/>
              <a:t> </a:t>
            </a:r>
            <a:r>
              <a:rPr lang="vi-VN" dirty="0" err="1" smtClean="0"/>
              <a:t>định</a:t>
            </a:r>
            <a:r>
              <a:rPr lang="vi-VN" dirty="0" smtClean="0"/>
              <a:t> xem yêu </a:t>
            </a:r>
            <a:r>
              <a:rPr lang="vi-VN" dirty="0" err="1" smtClean="0"/>
              <a:t>cầu</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được</a:t>
            </a:r>
            <a:r>
              <a:rPr lang="vi-VN" dirty="0" smtClean="0"/>
              <a:t> </a:t>
            </a:r>
            <a:r>
              <a:rPr lang="vi-VN" dirty="0" err="1" smtClean="0"/>
              <a:t>hài</a:t>
            </a:r>
            <a:r>
              <a:rPr lang="vi-VN" dirty="0" smtClean="0"/>
              <a:t> </a:t>
            </a:r>
            <a:r>
              <a:rPr lang="vi-VN" dirty="0" err="1" smtClean="0"/>
              <a:t>lòng</a:t>
            </a:r>
            <a:r>
              <a:rPr lang="vi-VN" dirty="0" smtClean="0"/>
              <a:t> </a:t>
            </a:r>
            <a:r>
              <a:rPr lang="vi-VN" dirty="0" err="1" smtClean="0"/>
              <a:t>và</a:t>
            </a:r>
            <a:r>
              <a:rPr lang="vi-VN" dirty="0" smtClean="0"/>
              <a:t> cho </a:t>
            </a:r>
            <a:r>
              <a:rPr lang="vi-VN" dirty="0" err="1" smtClean="0"/>
              <a:t>phép</a:t>
            </a:r>
            <a:r>
              <a:rPr lang="vi-VN" dirty="0" smtClean="0"/>
              <a:t> </a:t>
            </a:r>
            <a:r>
              <a:rPr lang="vi-VN" dirty="0" err="1" smtClean="0"/>
              <a:t>chấp</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hoặc</a:t>
            </a:r>
            <a:r>
              <a:rPr lang="vi-VN" dirty="0" smtClean="0"/>
              <a:t> </a:t>
            </a:r>
            <a:r>
              <a:rPr lang="vi-VN" dirty="0" err="1" smtClean="0"/>
              <a:t>từ</a:t>
            </a:r>
            <a:r>
              <a:rPr lang="vi-VN" dirty="0" smtClean="0"/>
              <a:t> </a:t>
            </a:r>
            <a:r>
              <a:rPr lang="vi-VN" dirty="0" err="1" smtClean="0"/>
              <a:t>chối</a:t>
            </a:r>
            <a:endParaRPr lang="vi-VN" dirty="0" smtClean="0"/>
          </a:p>
          <a:p>
            <a:r>
              <a:rPr lang="vi-VN" dirty="0" err="1" smtClean="0"/>
              <a:t>Thiết</a:t>
            </a:r>
            <a:r>
              <a:rPr lang="vi-VN" dirty="0" smtClean="0"/>
              <a:t> </a:t>
            </a:r>
            <a:r>
              <a:rPr lang="vi-VN" dirty="0" err="1" smtClean="0"/>
              <a:t>lập</a:t>
            </a:r>
            <a:r>
              <a:rPr lang="vi-VN" dirty="0" smtClean="0"/>
              <a:t> </a:t>
            </a:r>
            <a:r>
              <a:rPr lang="vi-VN" dirty="0" err="1" smtClean="0"/>
              <a:t>hoặc</a:t>
            </a:r>
            <a:r>
              <a:rPr lang="vi-VN" dirty="0" smtClean="0"/>
              <a:t> </a:t>
            </a:r>
            <a:r>
              <a:rPr lang="vi-VN" dirty="0" err="1" smtClean="0"/>
              <a:t>xác</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cơ </a:t>
            </a:r>
            <a:r>
              <a:rPr lang="vi-VN" dirty="0" err="1" smtClean="0"/>
              <a:t>bản</a:t>
            </a:r>
            <a:r>
              <a:rPr lang="vi-VN" dirty="0" smtClean="0"/>
              <a:t> </a:t>
            </a:r>
            <a:r>
              <a:rPr lang="vi-VN" dirty="0" err="1" smtClean="0"/>
              <a:t>của</a:t>
            </a:r>
            <a:r>
              <a:rPr lang="vi-VN" dirty="0" smtClean="0"/>
              <a:t> CI</a:t>
            </a:r>
          </a:p>
          <a:p>
            <a:r>
              <a:rPr lang="vi-VN" dirty="0" smtClean="0"/>
              <a:t>FCA </a:t>
            </a:r>
            <a:r>
              <a:rPr lang="vi-VN" dirty="0" err="1" smtClean="0"/>
              <a:t>và</a:t>
            </a:r>
            <a:r>
              <a:rPr lang="vi-VN" dirty="0" smtClean="0"/>
              <a:t> PCA </a:t>
            </a:r>
            <a:r>
              <a:rPr lang="vi-VN" dirty="0" err="1" smtClean="0"/>
              <a:t>thường</a:t>
            </a:r>
            <a:r>
              <a:rPr lang="vi-VN" dirty="0" smtClean="0"/>
              <a:t> </a:t>
            </a:r>
            <a:r>
              <a:rPr lang="vi-VN" dirty="0" err="1" smtClean="0"/>
              <a:t>được</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bởi</a:t>
            </a:r>
            <a:r>
              <a:rPr lang="vi-VN" dirty="0" smtClean="0"/>
              <a:t> </a:t>
            </a:r>
            <a:r>
              <a:rPr lang="vi-VN" dirty="0" err="1" smtClean="0"/>
              <a:t>quản</a:t>
            </a:r>
            <a:r>
              <a:rPr lang="vi-VN" dirty="0" smtClean="0"/>
              <a:t> </a:t>
            </a:r>
            <a:r>
              <a:rPr lang="vi-VN" dirty="0" err="1" smtClean="0"/>
              <a:t>lý</a:t>
            </a:r>
            <a:r>
              <a:rPr lang="vi-VN" dirty="0" smtClean="0"/>
              <a:t> </a:t>
            </a:r>
            <a:r>
              <a:rPr lang="vi-VN" dirty="0" err="1" smtClean="0"/>
              <a:t>cấp</a:t>
            </a:r>
            <a:r>
              <a:rPr lang="vi-VN" dirty="0" smtClean="0"/>
              <a:t> cao </a:t>
            </a:r>
            <a:r>
              <a:rPr lang="vi-VN" dirty="0" err="1" smtClean="0"/>
              <a:t>trước</a:t>
            </a:r>
            <a:r>
              <a:rPr lang="vi-VN" dirty="0" smtClean="0"/>
              <a:t> khi </a:t>
            </a:r>
            <a:r>
              <a:rPr lang="vi-VN" dirty="0" err="1" smtClean="0"/>
              <a:t>chấp</a:t>
            </a:r>
            <a:r>
              <a:rPr lang="vi-VN" dirty="0" smtClean="0"/>
              <a:t> </a:t>
            </a:r>
            <a:r>
              <a:rPr lang="vi-VN" dirty="0" err="1" smtClean="0"/>
              <a:t>nhận</a:t>
            </a:r>
            <a:r>
              <a:rPr lang="vi-VN" dirty="0" smtClean="0"/>
              <a:t> </a:t>
            </a:r>
            <a:r>
              <a:rPr lang="vi-VN" dirty="0" err="1" smtClean="0"/>
              <a:t>một</a:t>
            </a:r>
            <a:r>
              <a:rPr lang="vi-VN" dirty="0" smtClean="0"/>
              <a:t> CI </a:t>
            </a:r>
            <a:r>
              <a:rPr lang="vi-VN" dirty="0" err="1" smtClean="0"/>
              <a:t>và</a:t>
            </a:r>
            <a:r>
              <a:rPr lang="vi-VN" dirty="0" smtClean="0"/>
              <a:t> </a:t>
            </a:r>
            <a:r>
              <a:rPr lang="vi-VN" dirty="0" err="1" smtClean="0"/>
              <a:t>trước</a:t>
            </a:r>
            <a:r>
              <a:rPr lang="vi-VN" dirty="0" smtClean="0"/>
              <a:t> khi </a:t>
            </a:r>
            <a:r>
              <a:rPr lang="vi-VN" dirty="0" err="1" smtClean="0"/>
              <a:t>thành</a:t>
            </a:r>
            <a:r>
              <a:rPr lang="vi-VN" dirty="0" smtClean="0"/>
              <a:t> </a:t>
            </a:r>
            <a:r>
              <a:rPr lang="vi-VN" dirty="0" err="1" smtClean="0"/>
              <a:t>lập</a:t>
            </a:r>
            <a:r>
              <a:rPr lang="vi-VN" dirty="0" smtClean="0"/>
              <a:t> cơ </a:t>
            </a:r>
            <a:r>
              <a:rPr lang="vi-VN" dirty="0" err="1" smtClean="0"/>
              <a:t>sở</a:t>
            </a:r>
            <a:r>
              <a:rPr lang="vi-VN" dirty="0" smtClean="0"/>
              <a:t> </a:t>
            </a:r>
            <a:r>
              <a:rPr lang="vi-VN" dirty="0" err="1" smtClean="0"/>
              <a:t>sản</a:t>
            </a:r>
            <a:r>
              <a:rPr lang="vi-VN" dirty="0" smtClean="0"/>
              <a:t> </a:t>
            </a:r>
            <a:r>
              <a:rPr lang="vi-VN" dirty="0" err="1" smtClean="0"/>
              <a:t>phẩm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4258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Thủ</a:t>
            </a:r>
            <a:r>
              <a:rPr lang="en-US" dirty="0" smtClean="0"/>
              <a:t> </a:t>
            </a:r>
            <a:r>
              <a:rPr lang="en-US" dirty="0" err="1" smtClean="0"/>
              <a:t>tục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FCA </a:t>
            </a:r>
            <a:r>
              <a:rPr lang="en-US" dirty="0" err="1" smtClean="0"/>
              <a:t>và</a:t>
            </a:r>
            <a:r>
              <a:rPr lang="en-US" dirty="0" smtClean="0"/>
              <a:t> PCA </a:t>
            </a:r>
            <a:r>
              <a:rPr lang="en-US" dirty="0" err="1" smtClean="0"/>
              <a:t>có</a:t>
            </a:r>
            <a:r>
              <a:rPr lang="en-US" dirty="0" smtClean="0"/>
              <a:t> </a:t>
            </a:r>
            <a:r>
              <a:rPr lang="en-US" dirty="0" err="1" smtClean="0"/>
              <a:t>tại</a:t>
            </a:r>
            <a:r>
              <a:rPr lang="en-US" dirty="0" smtClean="0"/>
              <a:t> FCA Procedure </a:t>
            </a:r>
            <a:r>
              <a:rPr lang="en-US" dirty="0" err="1" smtClean="0"/>
              <a:t>và</a:t>
            </a:r>
            <a:r>
              <a:rPr lang="en-US" dirty="0" smtClean="0"/>
              <a:t> PCA </a:t>
            </a:r>
            <a:r>
              <a:rPr lang="en-US" dirty="0" err="1" smtClean="0"/>
              <a:t>Proceduce</a:t>
            </a:r>
            <a:endParaRPr lang="en-US" dirty="0" smtClean="0"/>
          </a:p>
          <a:p>
            <a:r>
              <a:rPr lang="en-US" dirty="0" err="1" smtClean="0"/>
              <a:t>Xem</a:t>
            </a:r>
            <a:r>
              <a:rPr lang="en-US" dirty="0" smtClean="0"/>
              <a:t> </a:t>
            </a:r>
            <a:r>
              <a:rPr lang="en-US" dirty="0" err="1" smtClean="0"/>
              <a:t>xét</a:t>
            </a:r>
            <a:r>
              <a:rPr lang="en-US" dirty="0" smtClean="0"/>
              <a:t> </a:t>
            </a:r>
            <a:r>
              <a:rPr lang="en-US" dirty="0" err="1" smtClean="0"/>
              <a:t>lại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kiểm</a:t>
            </a:r>
            <a:r>
              <a:rPr lang="en-US" dirty="0" smtClean="0"/>
              <a:t> </a:t>
            </a:r>
            <a:r>
              <a:rPr lang="en-US" dirty="0" err="1" smtClean="0"/>
              <a:t>toán</a:t>
            </a:r>
            <a:r>
              <a:rPr lang="en-US" dirty="0" smtClean="0"/>
              <a:t>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(FCA </a:t>
            </a:r>
            <a:r>
              <a:rPr lang="en-US" dirty="0" err="1" smtClean="0"/>
              <a:t>hoặc</a:t>
            </a:r>
            <a:r>
              <a:rPr lang="en-US" dirty="0" smtClean="0"/>
              <a:t> PCA)</a:t>
            </a:r>
          </a:p>
          <a:p>
            <a:r>
              <a:rPr lang="en-US" dirty="0" err="1" smtClean="0"/>
              <a:t>Tiến</a:t>
            </a:r>
            <a:r>
              <a:rPr lang="en-US" dirty="0" smtClean="0"/>
              <a:t> </a:t>
            </a:r>
            <a:r>
              <a:rPr lang="en-US" dirty="0" err="1" smtClean="0"/>
              <a:t>hành</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toán</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truy</a:t>
            </a:r>
            <a:r>
              <a:rPr lang="en-US" dirty="0" smtClean="0"/>
              <a:t> </a:t>
            </a:r>
            <a:r>
              <a:rPr lang="en-US" dirty="0" err="1" smtClean="0"/>
              <a:t>vết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kiểm</a:t>
            </a:r>
            <a:r>
              <a:rPr lang="en-US" dirty="0" smtClean="0"/>
              <a:t> </a:t>
            </a:r>
            <a:r>
              <a:rPr lang="en-US" dirty="0" err="1" smtClean="0"/>
              <a:t>toán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4480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 Một 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0939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1/7/2014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smtClean="0">
                <a:solidFill>
                  <a:schemeClr val="tx1">
                    <a:lumMod val="95000"/>
                    <a:lumOff val="5000"/>
                  </a:schemeClr>
                </a:solidFill>
                <a:latin typeface="+mj-lt"/>
                <a:cs typeface="Arial" charset="0"/>
              </a:rPr>
              <a:t>Ensures </a:t>
            </a:r>
            <a:r>
              <a:rPr lang="en-US" sz="1800" dirty="0">
                <a:solidFill>
                  <a:schemeClr val="tx1">
                    <a:lumMod val="95000"/>
                    <a:lumOff val="5000"/>
                  </a:schemeClr>
                </a:solidFill>
                <a:latin typeface="+mj-lt"/>
                <a:cs typeface="Arial" charset="0"/>
              </a:rPr>
              <a:t>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smtClean="0">
                <a:solidFill>
                  <a:schemeClr val="tx1">
                    <a:lumMod val="95000"/>
                    <a:lumOff val="5000"/>
                  </a:schemeClr>
                </a:solidFill>
                <a:latin typeface="+mj-lt"/>
                <a:cs typeface="Arial" charset="0"/>
              </a:rPr>
              <a:t>Reports </a:t>
            </a:r>
            <a:r>
              <a:rPr lang="en-US" sz="1800" dirty="0">
                <a:solidFill>
                  <a:schemeClr val="tx1">
                    <a:lumMod val="95000"/>
                    <a:lumOff val="5000"/>
                  </a:schemeClr>
                </a:solidFill>
                <a:latin typeface="+mj-lt"/>
                <a:cs typeface="Arial" charset="0"/>
              </a:rPr>
              <a:t>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498465" y="184666"/>
            <a:ext cx="6690360" cy="5767864"/>
          </a:xfrm>
        </p:spPr>
        <p:txBody>
          <a:bodyPr>
            <a:noAutofit/>
          </a:bodyPr>
          <a:lstStyle/>
          <a:p>
            <a:pPr lvl="1">
              <a:lnSpc>
                <a:spcPct val="150000"/>
              </a:lnSpc>
            </a:pPr>
            <a:r>
              <a:rPr lang="en-US" sz="1800" dirty="0" smtClean="0">
                <a:solidFill>
                  <a:schemeClr val="tx1">
                    <a:lumMod val="95000"/>
                    <a:lumOff val="5000"/>
                  </a:schemeClr>
                </a:solidFill>
                <a:latin typeface="+mj-lt"/>
                <a:cs typeface="Arial" charset="0"/>
              </a:rPr>
              <a:t>Parallels CM process, and is used to:</a:t>
            </a:r>
          </a:p>
          <a:p>
            <a:pPr lvl="2">
              <a:lnSpc>
                <a:spcPct val="150000"/>
              </a:lnSpc>
            </a:pPr>
            <a:r>
              <a:rPr lang="en-US" sz="1800" dirty="0" smtClean="0">
                <a:solidFill>
                  <a:schemeClr val="tx1">
                    <a:lumMod val="95000"/>
                    <a:lumOff val="5000"/>
                  </a:schemeClr>
                </a:solidFill>
                <a:latin typeface="+mj-lt"/>
                <a:cs typeface="Arial" charset="0"/>
              </a:rPr>
              <a:t>Apply policies, and procedures for identification and control of data requirements; to include naming conventions</a:t>
            </a:r>
          </a:p>
          <a:p>
            <a:pPr lvl="2">
              <a:lnSpc>
                <a:spcPct val="150000"/>
              </a:lnSpc>
            </a:pPr>
            <a:r>
              <a:rPr lang="en-US" sz="1800" dirty="0" smtClean="0">
                <a:solidFill>
                  <a:schemeClr val="tx1">
                    <a:lumMod val="95000"/>
                    <a:lumOff val="5000"/>
                  </a:schemeClr>
                </a:solidFill>
                <a:latin typeface="+mj-lt"/>
                <a:cs typeface="Arial" charset="0"/>
              </a:rPr>
              <a:t>Assure adequacy of data and analyze data use</a:t>
            </a:r>
          </a:p>
          <a:p>
            <a:pPr lvl="2">
              <a:lnSpc>
                <a:spcPct val="150000"/>
              </a:lnSpc>
            </a:pPr>
            <a:r>
              <a:rPr lang="en-US" sz="1800" dirty="0" smtClean="0">
                <a:solidFill>
                  <a:schemeClr val="tx1">
                    <a:lumMod val="95000"/>
                    <a:lumOff val="5000"/>
                  </a:schemeClr>
                </a:solidFill>
                <a:latin typeface="+mj-lt"/>
                <a:cs typeface="Arial" charset="0"/>
              </a:rPr>
              <a:t>Access, distribute, or communicate CM data to the point of use</a:t>
            </a:r>
          </a:p>
          <a:p>
            <a:pPr lvl="1">
              <a:lnSpc>
                <a:spcPct val="150000"/>
              </a:lnSpc>
            </a:pPr>
            <a:r>
              <a:rPr lang="en-US" sz="1800" dirty="0" smtClean="0">
                <a:solidFill>
                  <a:schemeClr val="tx1">
                    <a:lumMod val="95000"/>
                    <a:lumOff val="5000"/>
                  </a:schemeClr>
                </a:solidFill>
                <a:latin typeface="+mj-lt"/>
                <a:cs typeface="Arial" charset="0"/>
              </a:rPr>
              <a:t>Ensures integrity and security of data, by…</a:t>
            </a:r>
          </a:p>
          <a:p>
            <a:pPr lvl="2">
              <a:lnSpc>
                <a:spcPct val="150000"/>
              </a:lnSpc>
            </a:pPr>
            <a:r>
              <a:rPr lang="en-US" sz="1800" dirty="0" smtClean="0">
                <a:solidFill>
                  <a:schemeClr val="tx1">
                    <a:lumMod val="95000"/>
                    <a:lumOff val="5000"/>
                  </a:schemeClr>
                </a:solidFill>
                <a:latin typeface="+mj-lt"/>
                <a:cs typeface="Arial" charset="0"/>
              </a:rPr>
              <a:t>Applying disciplined version control</a:t>
            </a:r>
          </a:p>
          <a:p>
            <a:pPr lvl="2">
              <a:lnSpc>
                <a:spcPct val="150000"/>
              </a:lnSpc>
            </a:pPr>
            <a:r>
              <a:rPr lang="en-US" sz="1800" dirty="0" smtClean="0">
                <a:solidFill>
                  <a:schemeClr val="tx1">
                    <a:lumMod val="95000"/>
                    <a:lumOff val="5000"/>
                  </a:schemeClr>
                </a:solidFill>
                <a:latin typeface="+mj-lt"/>
                <a:cs typeface="Arial" charset="0"/>
              </a:rPr>
              <a:t>Providing controlled access to data</a:t>
            </a:r>
          </a:p>
          <a:p>
            <a:pPr lvl="2">
              <a:lnSpc>
                <a:spcPct val="150000"/>
              </a:lnSpc>
            </a:pPr>
            <a:r>
              <a:rPr lang="en-US" sz="1800" dirty="0" smtClean="0">
                <a:solidFill>
                  <a:schemeClr val="tx1">
                    <a:lumMod val="95000"/>
                    <a:lumOff val="5000"/>
                  </a:schemeClr>
                </a:solidFill>
                <a:latin typeface="+mj-lt"/>
                <a:cs typeface="Arial" charset="0"/>
              </a:rPr>
              <a:t>Using agreed-upon rules for data change management and archiving</a:t>
            </a:r>
          </a:p>
          <a:p>
            <a:pPr lvl="2">
              <a:lnSpc>
                <a:spcPct val="150000"/>
              </a:lnSpc>
            </a:pPr>
            <a:r>
              <a:rPr lang="en-US" sz="1800" dirty="0" smtClean="0">
                <a:solidFill>
                  <a:schemeClr val="tx1">
                    <a:lumMod val="95000"/>
                    <a:lumOff val="5000"/>
                  </a:schemeClr>
                </a:solidFill>
                <a:latin typeface="+mj-lt"/>
                <a:cs typeface="Arial" charset="0"/>
              </a:rPr>
              <a:t>Maintaining product-data relationships</a:t>
            </a:r>
          </a:p>
          <a:p>
            <a:pPr lvl="2">
              <a:lnSpc>
                <a:spcPct val="150000"/>
              </a:lnSpc>
            </a:pPr>
            <a:r>
              <a:rPr lang="en-US" sz="1800" dirty="0" smtClean="0">
                <a:solidFill>
                  <a:schemeClr val="tx1">
                    <a:lumMod val="95000"/>
                    <a:lumOff val="5000"/>
                  </a:schemeClr>
                </a:solidFill>
                <a:latin typeface="+mj-lt"/>
                <a:cs typeface="Arial" charset="0"/>
              </a:rPr>
              <a:t>Assuring accurate data transmittal</a:t>
            </a:r>
          </a:p>
          <a:p>
            <a:pPr lvl="2">
              <a:lnSpc>
                <a:spcPct val="150000"/>
              </a:lnSpc>
            </a:pPr>
            <a:r>
              <a:rPr lang="en-US" sz="1800" dirty="0" smtClean="0">
                <a:solidFill>
                  <a:schemeClr val="tx1">
                    <a:lumMod val="95000"/>
                    <a:lumOff val="5000"/>
                  </a:schemeClr>
                </a:solidFill>
                <a:latin typeface="+mj-lt"/>
                <a:cs typeface="Arial" charset="0"/>
              </a:rPr>
              <a:t>and more..</a:t>
            </a:r>
          </a:p>
          <a:p>
            <a:pPr>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r>
              <a:rPr lang="en-US" sz="2000" dirty="0" smtClean="0">
                <a:cs typeface="Arial" charset="0"/>
              </a:rPr>
              <a:t>..</a:t>
            </a:r>
            <a:endParaRPr lang="en-US" sz="2000" dirty="0">
              <a:cs typeface="Arial" charset="0"/>
            </a:endParaRP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0" y="1143000"/>
            <a:ext cx="6907001" cy="525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2354</TotalTime>
  <Words>3732</Words>
  <Application>Microsoft Office PowerPoint</Application>
  <PresentationFormat>Custom</PresentationFormat>
  <Paragraphs>464</Paragraphs>
  <Slides>36</Slides>
  <Notes>17</Notes>
  <HiddenSlides>6</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36</vt:i4>
      </vt:variant>
    </vt:vector>
  </HeadingPairs>
  <TitlesOfParts>
    <vt:vector size="50" baseType="lpstr">
      <vt:lpstr>Arial</vt:lpstr>
      <vt:lpstr>Arial Narrow</vt:lpstr>
      <vt:lpstr>Calibri</vt:lpstr>
      <vt:lpstr>Consolas</vt:lpstr>
      <vt:lpstr>Segoe UI</vt:lpstr>
      <vt:lpstr>Segoe UI Light</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Purpose of Configuration Identification</vt:lpstr>
      <vt:lpstr>What Is a “Configuration Item?”</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209</cp:revision>
  <cp:lastPrinted>2010-05-11T05:02:34Z</cp:lastPrinted>
  <dcterms:created xsi:type="dcterms:W3CDTF">2012-09-10T08:15:36Z</dcterms:created>
  <dcterms:modified xsi:type="dcterms:W3CDTF">2014-01-07T00:44:41Z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