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6.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28" r:id="rId6"/>
    <p:sldMasterId id="2147483746" r:id="rId7"/>
    <p:sldMasterId id="2147483771" r:id="rId8"/>
    <p:sldMasterId id="2147483793" r:id="rId9"/>
    <p:sldMasterId id="2147483816" r:id="rId10"/>
  </p:sldMasterIdLst>
  <p:notesMasterIdLst>
    <p:notesMasterId r:id="rId49"/>
  </p:notesMasterIdLst>
  <p:handoutMasterIdLst>
    <p:handoutMasterId r:id="rId50"/>
  </p:handoutMasterIdLst>
  <p:sldIdLst>
    <p:sldId id="321" r:id="rId11"/>
    <p:sldId id="409" r:id="rId12"/>
    <p:sldId id="502" r:id="rId13"/>
    <p:sldId id="467" r:id="rId14"/>
    <p:sldId id="468" r:id="rId15"/>
    <p:sldId id="469" r:id="rId16"/>
    <p:sldId id="470" r:id="rId17"/>
    <p:sldId id="471" r:id="rId18"/>
    <p:sldId id="472" r:id="rId19"/>
    <p:sldId id="473" r:id="rId20"/>
    <p:sldId id="474" r:id="rId21"/>
    <p:sldId id="476" r:id="rId22"/>
    <p:sldId id="503" r:id="rId23"/>
    <p:sldId id="504" r:id="rId24"/>
    <p:sldId id="506" r:id="rId25"/>
    <p:sldId id="507" r:id="rId26"/>
    <p:sldId id="508" r:id="rId27"/>
    <p:sldId id="509" r:id="rId28"/>
    <p:sldId id="510" r:id="rId29"/>
    <p:sldId id="511" r:id="rId30"/>
    <p:sldId id="513" r:id="rId31"/>
    <p:sldId id="514" r:id="rId32"/>
    <p:sldId id="519" r:id="rId33"/>
    <p:sldId id="516" r:id="rId34"/>
    <p:sldId id="520" r:id="rId35"/>
    <p:sldId id="521" r:id="rId36"/>
    <p:sldId id="522" r:id="rId37"/>
    <p:sldId id="523" r:id="rId38"/>
    <p:sldId id="524" r:id="rId39"/>
    <p:sldId id="526" r:id="rId40"/>
    <p:sldId id="527" r:id="rId41"/>
    <p:sldId id="528" r:id="rId42"/>
    <p:sldId id="498" r:id="rId43"/>
    <p:sldId id="499" r:id="rId44"/>
    <p:sldId id="530" r:id="rId45"/>
    <p:sldId id="500" r:id="rId46"/>
    <p:sldId id="529" r:id="rId47"/>
    <p:sldId id="408" r:id="rId4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18DF8F-1BED-43A4-898F-AAEE7848ADDE}">
          <p14:sldIdLst>
            <p14:sldId id="321"/>
            <p14:sldId id="409"/>
            <p14:sldId id="502"/>
            <p14:sldId id="467"/>
            <p14:sldId id="468"/>
            <p14:sldId id="469"/>
            <p14:sldId id="470"/>
            <p14:sldId id="471"/>
            <p14:sldId id="472"/>
            <p14:sldId id="473"/>
            <p14:sldId id="474"/>
            <p14:sldId id="476"/>
            <p14:sldId id="503"/>
            <p14:sldId id="504"/>
            <p14:sldId id="506"/>
            <p14:sldId id="507"/>
            <p14:sldId id="508"/>
            <p14:sldId id="509"/>
            <p14:sldId id="510"/>
            <p14:sldId id="511"/>
            <p14:sldId id="513"/>
            <p14:sldId id="514"/>
            <p14:sldId id="519"/>
            <p14:sldId id="516"/>
            <p14:sldId id="520"/>
            <p14:sldId id="521"/>
            <p14:sldId id="522"/>
            <p14:sldId id="523"/>
            <p14:sldId id="524"/>
            <p14:sldId id="526"/>
            <p14:sldId id="527"/>
            <p14:sldId id="528"/>
            <p14:sldId id="498"/>
            <p14:sldId id="499"/>
            <p14:sldId id="530"/>
            <p14:sldId id="500"/>
            <p14:sldId id="529"/>
            <p14:sldId id="408"/>
          </p14:sldIdLst>
        </p14:section>
      </p14:sectionLst>
    </p:ex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6600"/>
    <a:srgbClr val="FF0066"/>
    <a:srgbClr val="FF66FF"/>
    <a:srgbClr val="FFFF66"/>
    <a:srgbClr val="FFFF99"/>
    <a:srgbClr val="0083E6"/>
    <a:srgbClr val="0072C8"/>
    <a:srgbClr val="5F5F5F"/>
    <a:srgbClr val="28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24" autoAdjust="0"/>
    <p:restoredTop sz="49734" autoAdjust="0"/>
  </p:normalViewPr>
  <p:slideViewPr>
    <p:cSldViewPr snapToGrid="0">
      <p:cViewPr varScale="1">
        <p:scale>
          <a:sx n="37" d="100"/>
          <a:sy n="37" d="100"/>
        </p:scale>
        <p:origin x="1722" y="24"/>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outlineViewPr>
    <p:cViewPr>
      <p:scale>
        <a:sx n="33" d="100"/>
        <a:sy n="33" d="100"/>
      </p:scale>
      <p:origin x="0" y="7002"/>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handoutMaster" Target="handoutMasters/handoutMaster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8" Type="http://schemas.openxmlformats.org/officeDocument/2006/relationships/slideMaster" Target="slideMasters/slideMaster5.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1/6/2014</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1/6/2014</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021363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smtClean="0"/>
              <a:t>Sử</a:t>
            </a:r>
            <a:r>
              <a:rPr lang="vi-VN" baseline="0" dirty="0" smtClean="0"/>
              <a:t> dụng 1 công cụ theo dõi yêu cầu/ thay đổi tiêu chuẩn đã được phê duyệt</a:t>
            </a:r>
          </a:p>
          <a:p>
            <a:pPr marL="171450" indent="-171450">
              <a:buFontTx/>
              <a:buChar char="-"/>
            </a:pPr>
            <a:r>
              <a:rPr lang="vi-VN" baseline="0" dirty="0" smtClean="0"/>
              <a:t>Tài liệu hóa tất cả các change request và theo dõi chúng trong suốt quy trình</a:t>
            </a:r>
          </a:p>
          <a:p>
            <a:pPr marL="171450" indent="-171450">
              <a:buFontTx/>
              <a:buChar char="-"/>
            </a:pPr>
            <a:r>
              <a:rPr lang="vi-VN" baseline="0" dirty="0" smtClean="0"/>
              <a:t>Đảm bảo rằng tất cả các thay đổi phải được xem sét và phê duyệt trước khi thực hiện</a:t>
            </a:r>
          </a:p>
          <a:p>
            <a:pPr marL="0" indent="0">
              <a:buFontTx/>
              <a:buNone/>
            </a:pPr>
            <a:r>
              <a:rPr lang="vi-VN" baseline="0" dirty="0" smtClean="0"/>
              <a:t>   +Function review board (FRB) bao gồm các chức năng quản lý, sử dụng hệ thống, và quản lý chương trình</a:t>
            </a:r>
          </a:p>
          <a:p>
            <a:pPr marL="0" indent="0">
              <a:buFontTx/>
              <a:buNone/>
            </a:pPr>
            <a:r>
              <a:rPr lang="vi-VN" baseline="0" dirty="0" smtClean="0"/>
              <a:t>   +Configuration control board (CCB) đề nghị phê duyệt, chấp thuận, hoặc trì hoãn yêu cầu thay đổi</a:t>
            </a:r>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3283271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-CCB bao gồm các đại diện cấp cao từ tất cả các chức năng đó hoặc có thể bị ảnh hưởng bởi những thay đổi được đề xuất</a:t>
            </a:r>
          </a:p>
          <a:p>
            <a:r>
              <a:rPr lang="vi-VN" dirty="0" smtClean="0"/>
              <a:t>-Đánh giá toàn diện trước khi thay đổi phê duyệt, thay đổi không chấp thuận, quyết định hoãn được thực hiện</a:t>
            </a:r>
          </a:p>
          <a:p>
            <a:r>
              <a:rPr lang="vi-VN" dirty="0" smtClean="0"/>
              <a:t>-Có</a:t>
            </a:r>
            <a:r>
              <a:rPr lang="vi-VN" baseline="0" dirty="0" smtClean="0"/>
              <a:t> t</a:t>
            </a:r>
            <a:r>
              <a:rPr lang="vi-VN" dirty="0" smtClean="0"/>
              <a:t>hẩm quyền phê duyệt (hoặc không) của miễn trừ đề xuất và độ lệch</a:t>
            </a:r>
          </a:p>
          <a:p>
            <a:r>
              <a:rPr lang="vi-VN" dirty="0" smtClean="0"/>
              <a:t>-Thành phần CCB điển hình:</a:t>
            </a:r>
          </a:p>
          <a:p>
            <a:r>
              <a:rPr lang="vi-VN" dirty="0" smtClean="0"/>
              <a:t>   +Người quản lý danh</a:t>
            </a:r>
            <a:r>
              <a:rPr lang="vi-VN" baseline="0" dirty="0" smtClean="0"/>
              <a:t> mục đầu tư</a:t>
            </a:r>
            <a:endParaRPr lang="vi-VN" dirty="0" smtClean="0"/>
          </a:p>
          <a:p>
            <a:r>
              <a:rPr lang="vi-VN" dirty="0" smtClean="0"/>
              <a:t>   +Người</a:t>
            </a:r>
            <a:r>
              <a:rPr lang="vi-VN" baseline="0" dirty="0" smtClean="0"/>
              <a:t> </a:t>
            </a:r>
            <a:r>
              <a:rPr lang="vi-VN" dirty="0" smtClean="0"/>
              <a:t>quản lý chương</a:t>
            </a:r>
            <a:r>
              <a:rPr lang="vi-VN" baseline="0" dirty="0" smtClean="0"/>
              <a:t> trình</a:t>
            </a:r>
            <a:endParaRPr lang="vi-VN" dirty="0" smtClean="0"/>
          </a:p>
          <a:p>
            <a:r>
              <a:rPr lang="vi-VN" dirty="0" smtClean="0"/>
              <a:t>   +Người sử dụng chức</a:t>
            </a:r>
            <a:r>
              <a:rPr lang="vi-VN" baseline="0" dirty="0" smtClean="0"/>
              <a:t> năng </a:t>
            </a:r>
            <a:r>
              <a:rPr lang="vi-VN" dirty="0" smtClean="0"/>
              <a:t>(khách hàng)</a:t>
            </a:r>
          </a:p>
          <a:p>
            <a:r>
              <a:rPr lang="vi-VN" dirty="0" smtClean="0"/>
              <a:t>   +Configuration Manager</a:t>
            </a:r>
          </a:p>
          <a:p>
            <a:r>
              <a:rPr lang="vi-VN" dirty="0" smtClean="0"/>
              <a:t>   +Kĩ</a:t>
            </a:r>
            <a:r>
              <a:rPr lang="vi-VN" baseline="0" dirty="0" smtClean="0"/>
              <a:t> sư hệ thống chính</a:t>
            </a:r>
            <a:endParaRPr lang="vi-VN" dirty="0" smtClean="0"/>
          </a:p>
          <a:p>
            <a:r>
              <a:rPr lang="vi-VN" dirty="0" smtClean="0"/>
              <a:t>   +Quản lý tài chính</a:t>
            </a:r>
          </a:p>
          <a:p>
            <a:r>
              <a:rPr lang="vi-VN" dirty="0" smtClean="0"/>
              <a:t>   +Giám</a:t>
            </a:r>
            <a:r>
              <a:rPr lang="vi-VN" baseline="0" dirty="0" smtClean="0"/>
              <a:t> đốc </a:t>
            </a:r>
            <a:r>
              <a:rPr lang="vi-VN" dirty="0" smtClean="0"/>
              <a:t>ký kết hợp</a:t>
            </a:r>
            <a:r>
              <a:rPr lang="vi-VN" baseline="0" dirty="0" smtClean="0"/>
              <a:t> đồng</a:t>
            </a:r>
            <a:endParaRPr lang="vi-VN" dirty="0" smtClean="0"/>
          </a:p>
          <a:p>
            <a:r>
              <a:rPr lang="vi-VN" dirty="0" smtClean="0"/>
              <a:t>   +Nhà thầu (tùy thuộc vào loại của cuộc thảo luận)</a:t>
            </a:r>
            <a:endParaRPr lang="vi-VN"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2371919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Data is essentially anything other than hardware, software and interfaces</a:t>
            </a:r>
          </a:p>
          <a:p>
            <a:r>
              <a:rPr lang="en-US" dirty="0" smtClean="0"/>
              <a:t>Among others, it provides proof of achievement, completion, status, support, and outputs.</a:t>
            </a:r>
          </a:p>
          <a:p>
            <a:pPr lvl="1"/>
            <a:r>
              <a:rPr lang="en-US" dirty="0" smtClean="0"/>
              <a:t>Examples:</a:t>
            </a:r>
          </a:p>
          <a:p>
            <a:pPr lvl="2"/>
            <a:r>
              <a:rPr lang="en-US" dirty="0" smtClean="0"/>
              <a:t>Process – lessons learned, work flow, statistical process data</a:t>
            </a:r>
          </a:p>
          <a:p>
            <a:pPr lvl="2"/>
            <a:r>
              <a:rPr lang="en-US" dirty="0" smtClean="0"/>
              <a:t>Managerial – costs, status, performance, resources</a:t>
            </a:r>
          </a:p>
          <a:p>
            <a:pPr lvl="2"/>
            <a:r>
              <a:rPr lang="en-US" dirty="0" smtClean="0"/>
              <a:t>Financial – EVM Reports, CLIN Funding, Funds Tracking</a:t>
            </a:r>
          </a:p>
          <a:p>
            <a:pPr lvl="2"/>
            <a:r>
              <a:rPr lang="en-US" dirty="0" smtClean="0"/>
              <a:t>Technical – engineering notebooks, development files</a:t>
            </a:r>
          </a:p>
          <a:p>
            <a:pPr lvl="2"/>
            <a:r>
              <a:rPr lang="en-US" dirty="0" smtClean="0"/>
              <a:t>Engineering - drawings, documents, source code, listings, defects</a:t>
            </a:r>
          </a:p>
          <a:p>
            <a:pPr lvl="2"/>
            <a:r>
              <a:rPr lang="en-US" dirty="0" smtClean="0"/>
              <a:t>Administrative – HR / Personnel data</a:t>
            </a:r>
          </a:p>
          <a:p>
            <a:pPr lvl="2"/>
            <a:r>
              <a:rPr lang="en-US" dirty="0" smtClean="0"/>
              <a:t>Security – keys, access card data, protocols</a:t>
            </a:r>
          </a:p>
          <a:p>
            <a:pPr lvl="2"/>
            <a:r>
              <a:rPr lang="en-US" dirty="0" smtClean="0"/>
              <a:t>Procurement – orders, transfers, receipts, invoices</a:t>
            </a:r>
          </a:p>
          <a:p>
            <a:endParaRPr lang="en-US" dirty="0" smtClean="0"/>
          </a:p>
          <a:p>
            <a:r>
              <a:rPr lang="vi-VN" dirty="0" smtClean="0"/>
              <a:t>Quá trình tương CM, và được sử dụng để:</a:t>
            </a:r>
          </a:p>
          <a:p>
            <a:endParaRPr lang="vi-VN" dirty="0" smtClean="0"/>
          </a:p>
          <a:p>
            <a:r>
              <a:rPr lang="vi-VN" dirty="0" smtClean="0"/>
              <a:t>- Áp dụng chính sách, hệ thống, thủ tục xác định và kiểm soát các yêu cầu dữ liệu; bao gồm quy ước đặt tên</a:t>
            </a:r>
          </a:p>
          <a:p>
            <a:endParaRPr lang="vi-VN" dirty="0" smtClean="0"/>
          </a:p>
          <a:p>
            <a:r>
              <a:rPr lang="vi-VN" dirty="0" smtClean="0"/>
              <a:t>- Thu thập dữ liệu CM một cách kịp thời và tiết kiệm</a:t>
            </a:r>
          </a:p>
          <a:p>
            <a:endParaRPr lang="vi-VN" dirty="0" smtClean="0"/>
          </a:p>
          <a:p>
            <a:r>
              <a:rPr lang="vi-VN" dirty="0" smtClean="0"/>
              <a:t>Đảm bảo đầy đủ dữ liệu và phân tích dữ liệu sử dụng</a:t>
            </a:r>
          </a:p>
          <a:p>
            <a:endParaRPr lang="vi-VN" dirty="0" smtClean="0"/>
          </a:p>
          <a:p>
            <a:r>
              <a:rPr lang="vi-VN" dirty="0" smtClean="0"/>
              <a:t>Truy cập, phân phối, hoặc giao tiếp dữ liệu CM đến điểm sử dụng</a:t>
            </a:r>
          </a:p>
          <a:p>
            <a:endParaRPr lang="vi-VN" dirty="0" smtClean="0"/>
          </a:p>
          <a:p>
            <a:r>
              <a:rPr lang="vi-VN" dirty="0" smtClean="0"/>
              <a:t>Đảm bảo tính toàn vẹn và bảo mật dữ liệu, bởi ...</a:t>
            </a:r>
          </a:p>
          <a:p>
            <a:endParaRPr lang="vi-VN" dirty="0" smtClean="0"/>
          </a:p>
          <a:p>
            <a:r>
              <a:rPr lang="vi-VN" dirty="0" smtClean="0"/>
              <a:t>Áp dụng quy tắc xác định các văn bản kỹ thuật số và các tập tin</a:t>
            </a:r>
          </a:p>
          <a:p>
            <a:endParaRPr lang="vi-VN" dirty="0" smtClean="0"/>
          </a:p>
          <a:p>
            <a:r>
              <a:rPr lang="vi-VN" dirty="0" smtClean="0"/>
              <a:t>Áp dụng điều khiển phiên bản xử lý kỷ luật</a:t>
            </a:r>
          </a:p>
          <a:p>
            <a:endParaRPr lang="vi-VN" dirty="0" smtClean="0"/>
          </a:p>
          <a:p>
            <a:r>
              <a:rPr lang="vi-VN" dirty="0" smtClean="0"/>
              <a:t>Cung cấp kiểm soát truy cập dữ liệu</a:t>
            </a:r>
          </a:p>
          <a:p>
            <a:endParaRPr lang="vi-VN" dirty="0" smtClean="0"/>
          </a:p>
          <a:p>
            <a:r>
              <a:rPr lang="vi-VN" dirty="0" smtClean="0"/>
              <a:t>Sử dụng đã thoả thuận nguyên tắc để quản lý sự thay đổi dữ liệu và lưu trữ</a:t>
            </a:r>
          </a:p>
          <a:p>
            <a:endParaRPr lang="vi-VN" dirty="0" smtClean="0"/>
          </a:p>
          <a:p>
            <a:r>
              <a:rPr lang="vi-VN" dirty="0" smtClean="0"/>
              <a:t>Duy trì các mối quan hệ dữ liệu sản phẩm</a:t>
            </a:r>
          </a:p>
          <a:p>
            <a:endParaRPr lang="vi-VN" dirty="0" smtClean="0"/>
          </a:p>
          <a:p>
            <a:r>
              <a:rPr lang="vi-VN" dirty="0" smtClean="0"/>
              <a:t>Bảo vệ và ứng dụng đánh dấu thích hợp trên dữ liệu</a:t>
            </a:r>
          </a:p>
          <a:p>
            <a:endParaRPr lang="vi-VN" dirty="0" smtClean="0"/>
          </a:p>
          <a:p>
            <a:r>
              <a:rPr lang="vi-VN" dirty="0" smtClean="0"/>
              <a:t>Đảm bảo dữ liệu chính xác lây</a:t>
            </a:r>
          </a:p>
          <a:p>
            <a:endParaRPr lang="vi-VN" dirty="0" smtClean="0"/>
          </a:p>
          <a:p>
            <a:r>
              <a:rPr lang="vi-VN" dirty="0" smtClean="0"/>
              <a:t>Đặt ra tiêu chuẩn của các công cụ DM đến mức độ khả thi</a:t>
            </a:r>
            <a:endParaRPr lang="en-US" dirty="0" smtClean="0"/>
          </a:p>
          <a:p>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b="1" dirty="0" smtClean="0">
                <a:solidFill>
                  <a:srgbClr val="FF0000"/>
                </a:solidFill>
              </a:rPr>
              <a:t>DM helps CM with managing and controlling data</a:t>
            </a:r>
          </a:p>
          <a:p>
            <a:endParaRPr lang="vi-VN"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2688912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Mỗi chương trình cần xác định:</a:t>
            </a:r>
          </a:p>
          <a:p>
            <a:endParaRPr lang="vi-VN" dirty="0" smtClean="0"/>
          </a:p>
          <a:p>
            <a:r>
              <a:rPr lang="vi-VN" dirty="0" smtClean="0"/>
              <a:t>Một người duy nhất chịu trách nhiệm cho việc duy trì thư viện</a:t>
            </a:r>
          </a:p>
          <a:p>
            <a:endParaRPr lang="vi-VN" dirty="0" smtClean="0"/>
          </a:p>
          <a:p>
            <a:r>
              <a:rPr lang="vi-VN" dirty="0" smtClean="0"/>
              <a:t>Trách nhiệm duy trì tất cả các tổ chức tín dụng</a:t>
            </a:r>
          </a:p>
          <a:p>
            <a:endParaRPr lang="vi-VN" dirty="0" smtClean="0"/>
          </a:p>
          <a:p>
            <a:r>
              <a:rPr lang="vi-VN" dirty="0" smtClean="0"/>
              <a:t>Thủ môn trong những chìa khóa để truy cập thư viện</a:t>
            </a:r>
          </a:p>
          <a:p>
            <a:endParaRPr lang="vi-VN" dirty="0" smtClean="0"/>
          </a:p>
          <a:p>
            <a:r>
              <a:rPr lang="vi-VN" dirty="0" smtClean="0"/>
              <a:t>Tài khoản (ghi / báo cáo) cho tình trạng của tất cả các dự án hoặc hệ thống đường cơ sở</a:t>
            </a:r>
          </a:p>
          <a:p>
            <a:endParaRPr lang="vi-VN" dirty="0" smtClean="0"/>
          </a:p>
          <a:p>
            <a:r>
              <a:rPr lang="vi-VN" dirty="0" smtClean="0"/>
              <a:t>Một khu vực lưu trữ an toàn để duy trì giam giữ phương tiện truyền thông phần mềm và tài liệu nhận được từ nhóm thiết kế phần mềm, các nhà thầu phụ, môi trường kiểm tra, cơ quan khác của chính phủ</a:t>
            </a:r>
          </a:p>
          <a:p>
            <a:endParaRPr lang="vi-VN" dirty="0" smtClean="0"/>
          </a:p>
          <a:p>
            <a:r>
              <a:rPr lang="vi-VN" dirty="0" smtClean="0"/>
              <a:t>Sản phẩm được chứa trong thư viện, bao gồm</a:t>
            </a:r>
          </a:p>
          <a:p>
            <a:endParaRPr lang="vi-VN" dirty="0" smtClean="0"/>
          </a:p>
          <a:p>
            <a:r>
              <a:rPr lang="vi-VN" dirty="0" smtClean="0"/>
              <a:t>- Phiên bản công ước và quy ước đặt tên của tài liệu</a:t>
            </a:r>
          </a:p>
          <a:p>
            <a:r>
              <a:rPr lang="vi-VN" dirty="0" smtClean="0"/>
              <a:t>- Kế toán Tình trạng của chương trình máy tính và / hoặc nhóm cơ sở mã</a:t>
            </a:r>
          </a:p>
          <a:p>
            <a:r>
              <a:rPr lang="vi-VN" dirty="0" smtClean="0"/>
              <a:t>- Kết hợp tài liệu</a:t>
            </a:r>
          </a:p>
          <a:p>
            <a:r>
              <a:rPr lang="vi-VN" dirty="0" smtClean="0"/>
              <a:t>- Kiểm soát truy cập vào thư viện</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2551833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CM là phải quản lý chương trình thành công</a:t>
            </a:r>
          </a:p>
          <a:p>
            <a:endParaRPr lang="vi-VN" dirty="0" smtClean="0"/>
          </a:p>
          <a:p>
            <a:r>
              <a:rPr lang="vi-VN" dirty="0" smtClean="0"/>
              <a:t>giảm thiểu rủi ro</a:t>
            </a:r>
          </a:p>
          <a:p>
            <a:r>
              <a:rPr lang="vi-VN" dirty="0" smtClean="0"/>
              <a:t>đảm bảo chất lượng</a:t>
            </a:r>
          </a:p>
          <a:p>
            <a:r>
              <a:rPr lang="vi-VN" dirty="0" smtClean="0"/>
              <a:t>nguyên tắc cơ bản</a:t>
            </a:r>
          </a:p>
          <a:p>
            <a:endParaRPr lang="vi-VN" dirty="0" smtClean="0"/>
          </a:p>
          <a:p>
            <a:r>
              <a:rPr lang="vi-VN" dirty="0" smtClean="0"/>
              <a:t>CM có sáu chức năng chính</a:t>
            </a:r>
          </a:p>
          <a:p>
            <a:r>
              <a:rPr lang="vi-VN" dirty="0" smtClean="0"/>
              <a:t>Quản lý và lập kế hoạch</a:t>
            </a:r>
          </a:p>
          <a:p>
            <a:r>
              <a:rPr lang="vi-VN" dirty="0" smtClean="0"/>
              <a:t>Xác định cấu hình</a:t>
            </a:r>
          </a:p>
          <a:p>
            <a:r>
              <a:rPr lang="vi-VN" dirty="0" smtClean="0"/>
              <a:t>Cấu hình điều khiển / Quản lý thay đổi</a:t>
            </a:r>
          </a:p>
          <a:p>
            <a:r>
              <a:rPr lang="vi-VN" dirty="0" smtClean="0"/>
              <a:t>Cấu hình trạng kế toán</a:t>
            </a:r>
          </a:p>
          <a:p>
            <a:r>
              <a:rPr lang="vi-VN" dirty="0" smtClean="0"/>
              <a:t>cấu hình kiểm toán</a:t>
            </a:r>
          </a:p>
          <a:p>
            <a:r>
              <a:rPr lang="vi-VN" dirty="0" smtClean="0"/>
              <a:t>Cấu hình quản lý dữ liệu</a:t>
            </a:r>
          </a:p>
          <a:p>
            <a:endParaRPr lang="vi-VN" dirty="0" smtClean="0"/>
          </a:p>
          <a:p>
            <a:r>
              <a:rPr lang="vi-VN" dirty="0" smtClean="0"/>
              <a:t>CM tạo ra được mục tiêu chi phí, tiến độ và chất lượng</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1636352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Implementing SCM</a:t>
            </a:r>
          </a:p>
          <a:p>
            <a:endParaRPr lang="en-US" dirty="0" smtClean="0"/>
          </a:p>
          <a:p>
            <a:pPr lvl="2">
              <a:lnSpc>
                <a:spcPct val="78000"/>
              </a:lnSpc>
              <a:buFontTx/>
              <a:buChar char="–"/>
            </a:pPr>
            <a:r>
              <a:rPr lang="en-US" altLang="en-US" dirty="0" smtClean="0"/>
              <a:t>Applying the SCM Process</a:t>
            </a:r>
          </a:p>
          <a:p>
            <a:pPr lvl="2">
              <a:lnSpc>
                <a:spcPct val="78000"/>
              </a:lnSpc>
              <a:buFontTx/>
              <a:buChar char="–"/>
            </a:pPr>
            <a:r>
              <a:rPr lang="en-US" altLang="en-US" dirty="0" smtClean="0"/>
              <a:t>Creating and Implementing SCM Plans and Procedures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F7A4C1D-199C-4F14-948C-49BE140C5645}" type="slidenum">
              <a:rPr lang="en-US" smtClean="0"/>
              <a:t>34</a:t>
            </a:fld>
            <a:endParaRPr lang="en-US"/>
          </a:p>
        </p:txBody>
      </p:sp>
    </p:spTree>
    <p:extLst>
      <p:ext uri="{BB962C8B-B14F-4D97-AF65-F5344CB8AC3E}">
        <p14:creationId xmlns:p14="http://schemas.microsoft.com/office/powerpoint/2010/main" val="2063337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1/6/2014 9:04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38</a:t>
            </a:fld>
            <a:endParaRPr lang="en-US" dirty="0"/>
          </a:p>
        </p:txBody>
      </p:sp>
    </p:spTree>
    <p:extLst>
      <p:ext uri="{BB962C8B-B14F-4D97-AF65-F5344CB8AC3E}">
        <p14:creationId xmlns:p14="http://schemas.microsoft.com/office/powerpoint/2010/main" val="445395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4023406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b="1" dirty="0" smtClean="0"/>
              <a:t>Today</a:t>
            </a:r>
            <a:r>
              <a:rPr lang="en-US" b="1" baseline="0" dirty="0" smtClean="0"/>
              <a:t> we are going to try and avoid death by </a:t>
            </a:r>
            <a:r>
              <a:rPr lang="en-US" b="1" baseline="0" dirty="0" err="1" smtClean="0"/>
              <a:t>powerpoint</a:t>
            </a:r>
            <a:r>
              <a:rPr lang="en-US" b="1" baseline="0" dirty="0" smtClean="0"/>
              <a:t>, I have roughly 32 slides to get through and we will cover:</a:t>
            </a:r>
            <a:endParaRPr lang="en-US" b="1" dirty="0" smtClean="0"/>
          </a:p>
          <a:p>
            <a:endParaRPr lang="en-US" b="1" dirty="0" smtClean="0"/>
          </a:p>
          <a:p>
            <a:r>
              <a:rPr lang="en-US" b="1" dirty="0" smtClean="0"/>
              <a:t>Migration Planning</a:t>
            </a:r>
            <a:r>
              <a:rPr lang="en-US" b="1" baseline="0" dirty="0" smtClean="0"/>
              <a:t>, where we will have a look at:</a:t>
            </a:r>
          </a:p>
          <a:p>
            <a:pPr marL="388712" lvl="1" indent="-171450">
              <a:buFont typeface="Arial" panose="020B0604020202020204" pitchFamily="34" charset="0"/>
              <a:buChar char="•"/>
            </a:pPr>
            <a:r>
              <a:rPr lang="en-US" baseline="0" dirty="0" smtClean="0"/>
              <a:t>The Migration planning process</a:t>
            </a:r>
          </a:p>
          <a:p>
            <a:pPr marL="388712" lvl="1" indent="-171450">
              <a:buFont typeface="Arial" panose="020B0604020202020204" pitchFamily="34" charset="0"/>
              <a:buChar char="•"/>
            </a:pPr>
            <a:r>
              <a:rPr lang="en-US" baseline="0" dirty="0" smtClean="0"/>
              <a:t>The Migration options when migrating to Exchange Online</a:t>
            </a:r>
          </a:p>
          <a:p>
            <a:pPr marL="388712" lvl="1" indent="-171450">
              <a:buFont typeface="Arial" panose="020B0604020202020204" pitchFamily="34" charset="0"/>
              <a:buChar char="•"/>
            </a:pPr>
            <a:r>
              <a:rPr lang="en-US" baseline="0" dirty="0" smtClean="0"/>
              <a:t>We’ll compare those options and look at how to choose the right option for your environment</a:t>
            </a:r>
          </a:p>
          <a:p>
            <a:pPr marL="388712" marR="0" lvl="1" indent="-171450" algn="l" defTabSz="932742" rtl="0" eaLnBrk="1" fontAlgn="auto" latinLnBrk="0" hangingPunct="1">
              <a:lnSpc>
                <a:spcPct val="90000"/>
              </a:lnSpc>
              <a:spcBef>
                <a:spcPts val="0"/>
              </a:spcBef>
              <a:spcAft>
                <a:spcPts val="340"/>
              </a:spcAft>
              <a:buClrTx/>
              <a:buSzTx/>
              <a:buFont typeface="Arial" pitchFamily="34" charset="0"/>
              <a:buChar char="•"/>
              <a:tabLst/>
              <a:defRPr/>
            </a:pPr>
            <a:r>
              <a:rPr lang="en-US" baseline="0" dirty="0" smtClean="0"/>
              <a:t>And I’ll run through a list of useful Tools before we move on to</a:t>
            </a:r>
          </a:p>
          <a:p>
            <a:pPr marL="0" lvl="0" indent="0">
              <a:buFontTx/>
              <a:buNone/>
            </a:pPr>
            <a:r>
              <a:rPr lang="en-US" b="1" baseline="0" dirty="0" smtClean="0"/>
              <a:t>Hybrid deployments:</a:t>
            </a:r>
          </a:p>
          <a:p>
            <a:pPr marL="388712" lvl="1" indent="-171450">
              <a:buFont typeface="Arial" panose="020B0604020202020204" pitchFamily="34" charset="0"/>
              <a:buChar char="•"/>
            </a:pPr>
            <a:r>
              <a:rPr lang="en-US" baseline="0" dirty="0" smtClean="0"/>
              <a:t>We’ll look at What’s and improved with hybrid deployments in Exchange 2013, go over some of the pre-requisites</a:t>
            </a:r>
          </a:p>
          <a:p>
            <a:pPr marL="388712" lvl="1" indent="-171450">
              <a:buFont typeface="Arial" panose="020B0604020202020204" pitchFamily="34" charset="0"/>
              <a:buChar char="•"/>
            </a:pPr>
            <a:r>
              <a:rPr lang="en-US" baseline="0" dirty="0" smtClean="0"/>
              <a:t>We’ll also run through the steps required to setup a hybrid deployment before seeing the hybrid configuration wizard action in a live Demo</a:t>
            </a:r>
          </a:p>
          <a:p>
            <a:pPr marL="217262" lvl="1" indent="0">
              <a:buFont typeface="Arial" panose="020B0604020202020204" pitchFamily="34" charset="0"/>
              <a:buNone/>
            </a:pPr>
            <a:endParaRPr lang="en-US" b="1" baseline="0" dirty="0" smtClean="0"/>
          </a:p>
          <a:p>
            <a:pPr marL="217262" lvl="1" indent="0">
              <a:buFont typeface="Arial" panose="020B0604020202020204" pitchFamily="34" charset="0"/>
              <a:buNone/>
            </a:pPr>
            <a:r>
              <a:rPr lang="en-US" b="1" baseline="0" dirty="0" smtClean="0"/>
              <a:t>We’ll finish the session with a look at</a:t>
            </a:r>
          </a:p>
          <a:p>
            <a:pPr marL="217262" lvl="1" indent="0">
              <a:buFont typeface="Arial" panose="020B0604020202020204" pitchFamily="34" charset="0"/>
              <a:buNone/>
            </a:pPr>
            <a:r>
              <a:rPr lang="en-US" b="1" baseline="0" dirty="0" smtClean="0"/>
              <a:t>Modern Public Folders:</a:t>
            </a: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Including</a:t>
            </a:r>
            <a:r>
              <a:rPr lang="en-AU" sz="900" kern="1200" baseline="0" dirty="0" smtClean="0">
                <a:solidFill>
                  <a:schemeClr val="tx1"/>
                </a:solidFill>
                <a:effectLst/>
                <a:latin typeface="Segoe UI Light" pitchFamily="34" charset="0"/>
                <a:ea typeface="+mn-ea"/>
                <a:cs typeface="+mn-cs"/>
              </a:rPr>
              <a:t> some of the changes and the differences in architecture and hierarchy synchronisation </a:t>
            </a:r>
            <a:endParaRPr lang="en-AU" sz="900" kern="1200" dirty="0" smtClean="0">
              <a:solidFill>
                <a:schemeClr val="tx1"/>
              </a:solidFill>
              <a:effectLst/>
              <a:latin typeface="Segoe UI Light" pitchFamily="34" charset="0"/>
              <a:ea typeface="+mn-ea"/>
              <a:cs typeface="+mn-cs"/>
            </a:endParaRP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We’ll</a:t>
            </a:r>
            <a:r>
              <a:rPr lang="en-AU" sz="900" kern="1200" baseline="0" dirty="0" smtClean="0">
                <a:solidFill>
                  <a:schemeClr val="tx1"/>
                </a:solidFill>
                <a:effectLst/>
                <a:latin typeface="Segoe UI Light" pitchFamily="34" charset="0"/>
                <a:ea typeface="+mn-ea"/>
                <a:cs typeface="+mn-cs"/>
              </a:rPr>
              <a:t> have a look at the </a:t>
            </a:r>
            <a:r>
              <a:rPr lang="en-AU" sz="900" kern="1200" dirty="0" smtClean="0">
                <a:solidFill>
                  <a:schemeClr val="tx1"/>
                </a:solidFill>
                <a:effectLst/>
                <a:latin typeface="Segoe UI Light" pitchFamily="34" charset="0"/>
                <a:ea typeface="+mn-ea"/>
                <a:cs typeface="+mn-cs"/>
              </a:rPr>
              <a:t>Planning process and migration considerations before</a:t>
            </a: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Stepping</a:t>
            </a:r>
            <a:r>
              <a:rPr lang="en-AU" sz="900" kern="1200" baseline="0" dirty="0" smtClean="0">
                <a:solidFill>
                  <a:schemeClr val="tx1"/>
                </a:solidFill>
                <a:effectLst/>
                <a:latin typeface="Segoe UI Light" pitchFamily="34" charset="0"/>
                <a:ea typeface="+mn-ea"/>
                <a:cs typeface="+mn-cs"/>
              </a:rPr>
              <a:t> through the migration process</a:t>
            </a:r>
          </a:p>
          <a:p>
            <a:pPr marL="0" lvl="0" indent="0">
              <a:buFont typeface="Arial" panose="020B0604020202020204" pitchFamily="34" charset="0"/>
              <a:buNone/>
            </a:pPr>
            <a:endParaRPr lang="en-US" b="1" baseline="0" dirty="0" smtClean="0"/>
          </a:p>
          <a:p>
            <a:pPr marL="217262" lvl="1" indent="0">
              <a:buFont typeface="Arial" panose="020B0604020202020204" pitchFamily="34" charset="0"/>
              <a:buNone/>
            </a:pPr>
            <a:endParaRPr lang="en-US" dirty="0" smtClean="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1/6/2014 9:04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045340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A4C1D-199C-4F14-948C-49BE140C5645}" type="slidenum">
              <a:rPr lang="en-US" smtClean="0"/>
              <a:t>10</a:t>
            </a:fld>
            <a:endParaRPr lang="en-US"/>
          </a:p>
        </p:txBody>
      </p:sp>
    </p:spTree>
    <p:extLst>
      <p:ext uri="{BB962C8B-B14F-4D97-AF65-F5344CB8AC3E}">
        <p14:creationId xmlns:p14="http://schemas.microsoft.com/office/powerpoint/2010/main" val="715776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CM process includes five key activities:</a:t>
            </a:r>
          </a:p>
          <a:p>
            <a:pPr lvl="1"/>
            <a:r>
              <a:rPr lang="en-US" dirty="0" smtClean="0"/>
              <a:t>Configuration Planning and Management</a:t>
            </a:r>
          </a:p>
          <a:p>
            <a:pPr lvl="1"/>
            <a:r>
              <a:rPr lang="en-US" dirty="0" smtClean="0"/>
              <a:t>Configuration Identification</a:t>
            </a:r>
          </a:p>
          <a:p>
            <a:pPr lvl="1"/>
            <a:r>
              <a:rPr lang="en-US" dirty="0" smtClean="0"/>
              <a:t>Configuration Control/Change Management</a:t>
            </a:r>
          </a:p>
          <a:p>
            <a:pPr lvl="1"/>
            <a:r>
              <a:rPr lang="en-US" dirty="0" smtClean="0"/>
              <a:t>Configuration Status Accounting</a:t>
            </a:r>
          </a:p>
          <a:p>
            <a:pPr lvl="1"/>
            <a:r>
              <a:rPr lang="en-US" dirty="0" smtClean="0"/>
              <a:t>Configuration Verification and Audit</a:t>
            </a:r>
          </a:p>
          <a:p>
            <a:pPr lvl="1"/>
            <a:endParaRPr lang="en-US" dirty="0" smtClean="0"/>
          </a:p>
          <a:p>
            <a:r>
              <a:rPr lang="en-US" dirty="0" smtClean="0"/>
              <a:t>These activities are not performed sequentially or in a vacuum (although planning should be the first step)</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953722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smtClean="0"/>
              <a:t>Xác</a:t>
            </a:r>
            <a:r>
              <a:rPr lang="vi-VN" dirty="0" smtClean="0"/>
              <a:t> </a:t>
            </a:r>
            <a:r>
              <a:rPr lang="vi-VN" dirty="0" err="1" smtClean="0"/>
              <a:t>nhận</a:t>
            </a:r>
            <a:r>
              <a:rPr lang="vi-VN" dirty="0" smtClean="0"/>
              <a:t> </a:t>
            </a:r>
            <a:r>
              <a:rPr lang="vi-VN" dirty="0" err="1" smtClean="0"/>
              <a:t>và</a:t>
            </a:r>
            <a:r>
              <a:rPr lang="vi-VN" dirty="0" smtClean="0"/>
              <a:t> </a:t>
            </a:r>
            <a:r>
              <a:rPr lang="vi-VN" dirty="0" err="1" smtClean="0"/>
              <a:t>kiểm</a:t>
            </a:r>
            <a:r>
              <a:rPr lang="vi-VN" dirty="0" smtClean="0"/>
              <a:t> tra </a:t>
            </a:r>
            <a:r>
              <a:rPr lang="vi-VN" dirty="0" err="1" smtClean="0"/>
              <a:t>cấu</a:t>
            </a:r>
            <a:r>
              <a:rPr lang="vi-VN" dirty="0" smtClean="0"/>
              <a:t> </a:t>
            </a:r>
            <a:r>
              <a:rPr lang="vi-VN" dirty="0" err="1" smtClean="0"/>
              <a:t>hình</a:t>
            </a:r>
            <a:endParaRPr lang="vi-VN" dirty="0" smtClean="0"/>
          </a:p>
          <a:p>
            <a:r>
              <a:rPr lang="vi-VN" dirty="0" err="1" smtClean="0"/>
              <a:t>Xác</a:t>
            </a:r>
            <a:r>
              <a:rPr lang="vi-VN" dirty="0" smtClean="0"/>
              <a:t> </a:t>
            </a:r>
            <a:r>
              <a:rPr lang="vi-VN" dirty="0" err="1" smtClean="0"/>
              <a:t>nhận</a:t>
            </a:r>
            <a:r>
              <a:rPr lang="vi-VN" dirty="0" smtClean="0"/>
              <a:t> </a:t>
            </a:r>
            <a:r>
              <a:rPr lang="vi-VN" dirty="0" err="1" smtClean="0"/>
              <a:t>đảm</a:t>
            </a:r>
            <a:r>
              <a:rPr lang="vi-VN" dirty="0" smtClean="0"/>
              <a:t> </a:t>
            </a:r>
            <a:r>
              <a:rPr lang="vi-VN" dirty="0" err="1" smtClean="0"/>
              <a:t>bảo</a:t>
            </a:r>
            <a:r>
              <a:rPr lang="vi-VN" dirty="0" smtClean="0"/>
              <a:t> </a:t>
            </a:r>
            <a:r>
              <a:rPr lang="vi-VN" dirty="0" err="1" smtClean="0"/>
              <a:t>sản</a:t>
            </a:r>
            <a:r>
              <a:rPr lang="vi-VN" dirty="0" smtClean="0"/>
              <a:t> </a:t>
            </a:r>
            <a:r>
              <a:rPr lang="vi-VN" dirty="0" err="1" smtClean="0"/>
              <a:t>phẩm</a:t>
            </a:r>
            <a:r>
              <a:rPr lang="vi-VN" dirty="0" smtClean="0"/>
              <a:t> </a:t>
            </a:r>
            <a:r>
              <a:rPr lang="vi-VN" dirty="0" err="1" smtClean="0"/>
              <a:t>đáp</a:t>
            </a:r>
            <a:r>
              <a:rPr lang="vi-VN" dirty="0" smtClean="0"/>
              <a:t> </a:t>
            </a:r>
            <a:r>
              <a:rPr lang="vi-VN" dirty="0" err="1" smtClean="0"/>
              <a:t>ứng</a:t>
            </a:r>
            <a:r>
              <a:rPr lang="vi-VN" dirty="0" smtClean="0"/>
              <a:t> yêu </a:t>
            </a:r>
            <a:r>
              <a:rPr lang="vi-VN" dirty="0" err="1" smtClean="0"/>
              <a:t>cầu</a:t>
            </a:r>
            <a:r>
              <a:rPr lang="vi-VN" dirty="0" smtClean="0"/>
              <a:t> , tiêu </a:t>
            </a:r>
            <a:r>
              <a:rPr lang="vi-VN" dirty="0" err="1" smtClean="0"/>
              <a:t>chuẩn</a:t>
            </a:r>
            <a:r>
              <a:rPr lang="vi-VN" dirty="0" smtClean="0"/>
              <a:t>, </a:t>
            </a:r>
            <a:r>
              <a:rPr lang="vi-VN" dirty="0" err="1" smtClean="0"/>
              <a:t>và</a:t>
            </a:r>
            <a:r>
              <a:rPr lang="vi-VN" dirty="0" smtClean="0"/>
              <a:t> </a:t>
            </a:r>
            <a:r>
              <a:rPr lang="vi-VN" dirty="0" err="1" smtClean="0"/>
              <a:t>thỏa</a:t>
            </a:r>
            <a:r>
              <a:rPr lang="vi-VN" dirty="0" smtClean="0"/>
              <a:t> </a:t>
            </a:r>
            <a:r>
              <a:rPr lang="vi-VN" dirty="0" err="1" smtClean="0"/>
              <a:t>thuận</a:t>
            </a:r>
            <a:r>
              <a:rPr lang="vi-VN" dirty="0" smtClean="0"/>
              <a:t> </a:t>
            </a:r>
            <a:r>
              <a:rPr lang="vi-VN" dirty="0" err="1" smtClean="0"/>
              <a:t>đã</a:t>
            </a:r>
            <a:r>
              <a:rPr lang="vi-VN" dirty="0" smtClean="0"/>
              <a:t> </a:t>
            </a:r>
            <a:r>
              <a:rPr lang="vi-VN" dirty="0" err="1" smtClean="0"/>
              <a:t>thiết</a:t>
            </a:r>
            <a:r>
              <a:rPr lang="vi-VN" dirty="0" smtClean="0"/>
              <a:t> </a:t>
            </a:r>
            <a:r>
              <a:rPr lang="vi-VN" dirty="0" err="1" smtClean="0"/>
              <a:t>lập</a:t>
            </a:r>
            <a:endParaRPr lang="vi-VN" dirty="0" smtClean="0"/>
          </a:p>
          <a:p>
            <a:r>
              <a:rPr lang="vi-VN" dirty="0" err="1" smtClean="0"/>
              <a:t>Xác</a:t>
            </a:r>
            <a:r>
              <a:rPr lang="vi-VN" dirty="0" smtClean="0"/>
              <a:t> minh </a:t>
            </a:r>
            <a:r>
              <a:rPr lang="vi-VN" dirty="0" err="1" smtClean="0"/>
              <a:t>rằng</a:t>
            </a:r>
            <a:r>
              <a:rPr lang="vi-VN" dirty="0" smtClean="0"/>
              <a:t> </a:t>
            </a:r>
            <a:r>
              <a:rPr lang="vi-VN" dirty="0" err="1" smtClean="0"/>
              <a:t>các</a:t>
            </a:r>
            <a:r>
              <a:rPr lang="vi-VN" dirty="0" smtClean="0"/>
              <a:t> </a:t>
            </a:r>
            <a:r>
              <a:rPr lang="vi-VN" dirty="0" err="1" smtClean="0"/>
              <a:t>sản</a:t>
            </a:r>
            <a:r>
              <a:rPr lang="vi-VN" dirty="0" smtClean="0"/>
              <a:t> </a:t>
            </a:r>
            <a:r>
              <a:rPr lang="vi-VN" dirty="0" err="1" smtClean="0"/>
              <a:t>phẩm</a:t>
            </a:r>
            <a:r>
              <a:rPr lang="vi-VN" dirty="0" smtClean="0"/>
              <a:t> </a:t>
            </a:r>
            <a:r>
              <a:rPr lang="vi-VN" dirty="0" err="1" smtClean="0"/>
              <a:t>phần</a:t>
            </a:r>
            <a:r>
              <a:rPr lang="vi-VN" dirty="0" smtClean="0"/>
              <a:t> </a:t>
            </a:r>
            <a:r>
              <a:rPr lang="vi-VN" dirty="0" err="1" smtClean="0"/>
              <a:t>mềm</a:t>
            </a:r>
            <a:r>
              <a:rPr lang="vi-VN" dirty="0" smtClean="0"/>
              <a:t> </a:t>
            </a:r>
            <a:r>
              <a:rPr lang="vi-VN" dirty="0" err="1" smtClean="0"/>
              <a:t>đã</a:t>
            </a:r>
            <a:r>
              <a:rPr lang="vi-VN" dirty="0" smtClean="0"/>
              <a:t> </a:t>
            </a:r>
            <a:r>
              <a:rPr lang="vi-VN" dirty="0" err="1" smtClean="0"/>
              <a:t>được</a:t>
            </a:r>
            <a:r>
              <a:rPr lang="vi-VN" dirty="0" smtClean="0"/>
              <a:t> </a:t>
            </a:r>
            <a:r>
              <a:rPr lang="vi-VN" dirty="0" err="1" smtClean="0"/>
              <a:t>sản</a:t>
            </a:r>
            <a:r>
              <a:rPr lang="vi-VN" dirty="0" smtClean="0"/>
              <a:t> </a:t>
            </a:r>
            <a:r>
              <a:rPr lang="vi-VN" dirty="0" err="1" smtClean="0"/>
              <a:t>xuất</a:t>
            </a:r>
            <a:r>
              <a:rPr lang="vi-VN" dirty="0" smtClean="0"/>
              <a:t> </a:t>
            </a:r>
            <a:r>
              <a:rPr lang="vi-VN" dirty="0" err="1" smtClean="0"/>
              <a:t>một</a:t>
            </a:r>
            <a:r>
              <a:rPr lang="vi-VN" dirty="0" smtClean="0"/>
              <a:t> </a:t>
            </a:r>
            <a:r>
              <a:rPr lang="vi-VN" dirty="0" err="1" smtClean="0"/>
              <a:t>cách</a:t>
            </a:r>
            <a:r>
              <a:rPr lang="vi-VN" dirty="0" smtClean="0"/>
              <a:t> </a:t>
            </a:r>
            <a:r>
              <a:rPr lang="vi-VN" dirty="0" err="1" smtClean="0"/>
              <a:t>chính</a:t>
            </a:r>
            <a:r>
              <a:rPr lang="vi-VN" dirty="0" smtClean="0"/>
              <a:t> </a:t>
            </a:r>
            <a:r>
              <a:rPr lang="vi-VN" dirty="0" err="1" smtClean="0"/>
              <a:t>xác</a:t>
            </a:r>
            <a:r>
              <a:rPr lang="vi-VN" dirty="0" smtClean="0"/>
              <a:t>, </a:t>
            </a:r>
            <a:r>
              <a:rPr lang="vi-VN" dirty="0" err="1" smtClean="0"/>
              <a:t>và</a:t>
            </a:r>
            <a:r>
              <a:rPr lang="vi-VN" dirty="0" smtClean="0"/>
              <a:t> </a:t>
            </a:r>
            <a:r>
              <a:rPr lang="vi-VN" dirty="0" err="1" smtClean="0"/>
              <a:t>tất</a:t>
            </a:r>
            <a:r>
              <a:rPr lang="vi-VN" dirty="0" smtClean="0"/>
              <a:t> </a:t>
            </a:r>
            <a:r>
              <a:rPr lang="vi-VN" dirty="0" err="1" smtClean="0"/>
              <a:t>cả</a:t>
            </a:r>
            <a:r>
              <a:rPr lang="vi-VN" dirty="0" smtClean="0"/>
              <a:t> </a:t>
            </a:r>
            <a:r>
              <a:rPr lang="vi-VN" dirty="0" err="1" smtClean="0"/>
              <a:t>các</a:t>
            </a:r>
            <a:r>
              <a:rPr lang="vi-VN" dirty="0" smtClean="0"/>
              <a:t> yêu </a:t>
            </a:r>
            <a:r>
              <a:rPr lang="vi-VN" dirty="0" err="1" smtClean="0"/>
              <a:t>cầu</a:t>
            </a:r>
            <a:r>
              <a:rPr lang="vi-VN" dirty="0" smtClean="0"/>
              <a:t> thay </a:t>
            </a:r>
            <a:r>
              <a:rPr lang="vi-VN" dirty="0" err="1" smtClean="0"/>
              <a:t>đổi</a:t>
            </a:r>
            <a:r>
              <a:rPr lang="vi-VN" dirty="0" smtClean="0"/>
              <a:t> </a:t>
            </a:r>
            <a:r>
              <a:rPr lang="vi-VN" dirty="0" err="1" smtClean="0"/>
              <a:t>đã</a:t>
            </a:r>
            <a:r>
              <a:rPr lang="vi-VN" dirty="0" smtClean="0"/>
              <a:t> </a:t>
            </a:r>
            <a:r>
              <a:rPr lang="vi-VN" dirty="0" err="1" smtClean="0"/>
              <a:t>được</a:t>
            </a:r>
            <a:r>
              <a:rPr lang="vi-VN" dirty="0" smtClean="0"/>
              <a:t> </a:t>
            </a:r>
            <a:r>
              <a:rPr lang="vi-VN" dirty="0" err="1" smtClean="0"/>
              <a:t>giải</a:t>
            </a:r>
            <a:r>
              <a:rPr lang="vi-VN" dirty="0" smtClean="0"/>
              <a:t> </a:t>
            </a:r>
            <a:r>
              <a:rPr lang="vi-VN" dirty="0" err="1" smtClean="0"/>
              <a:t>quyết</a:t>
            </a:r>
            <a:endParaRPr lang="vi-VN" dirty="0" smtClean="0"/>
          </a:p>
          <a:p>
            <a:r>
              <a:rPr lang="vi-VN" dirty="0" err="1" smtClean="0"/>
              <a:t>Kiểm</a:t>
            </a:r>
            <a:r>
              <a:rPr lang="vi-VN" dirty="0" smtClean="0"/>
              <a:t> tra </a:t>
            </a:r>
            <a:r>
              <a:rPr lang="vi-VN" dirty="0" err="1" smtClean="0"/>
              <a:t>đảm</a:t>
            </a:r>
            <a:r>
              <a:rPr lang="vi-VN" dirty="0" smtClean="0"/>
              <a:t> </a:t>
            </a:r>
            <a:r>
              <a:rPr lang="vi-VN" dirty="0" err="1" smtClean="0"/>
              <a:t>bảo</a:t>
            </a:r>
            <a:r>
              <a:rPr lang="vi-VN" dirty="0" smtClean="0"/>
              <a:t> </a:t>
            </a:r>
            <a:r>
              <a:rPr lang="vi-VN" dirty="0" err="1" smtClean="0"/>
              <a:t>tài</a:t>
            </a:r>
            <a:r>
              <a:rPr lang="vi-VN" dirty="0" smtClean="0"/>
              <a:t> </a:t>
            </a:r>
            <a:r>
              <a:rPr lang="vi-VN" dirty="0" err="1" smtClean="0"/>
              <a:t>liệu</a:t>
            </a:r>
            <a:r>
              <a:rPr lang="vi-VN" dirty="0" smtClean="0"/>
              <a:t> </a:t>
            </a:r>
            <a:r>
              <a:rPr lang="vi-VN" dirty="0" err="1" smtClean="0"/>
              <a:t>phù</a:t>
            </a:r>
            <a:r>
              <a:rPr lang="vi-VN" dirty="0" smtClean="0"/>
              <a:t> </a:t>
            </a:r>
            <a:r>
              <a:rPr lang="vi-VN" dirty="0" err="1" smtClean="0"/>
              <a:t>hợp</a:t>
            </a:r>
            <a:r>
              <a:rPr lang="vi-VN" dirty="0" smtClean="0"/>
              <a:t> </a:t>
            </a:r>
            <a:r>
              <a:rPr lang="vi-VN" dirty="0" err="1" smtClean="0"/>
              <a:t>với</a:t>
            </a:r>
            <a:r>
              <a:rPr lang="vi-VN" dirty="0" smtClean="0"/>
              <a:t> </a:t>
            </a:r>
            <a:r>
              <a:rPr lang="vi-VN" dirty="0" err="1" smtClean="0"/>
              <a:t>sản</a:t>
            </a:r>
            <a:r>
              <a:rPr lang="vi-VN" dirty="0" smtClean="0"/>
              <a:t> </a:t>
            </a:r>
            <a:r>
              <a:rPr lang="vi-VN" dirty="0" err="1" smtClean="0"/>
              <a:t>phẩm</a:t>
            </a:r>
            <a:endParaRPr lang="vi-VN" dirty="0" smtClean="0"/>
          </a:p>
          <a:p>
            <a:r>
              <a:rPr lang="vi-VN" dirty="0" err="1" smtClean="0"/>
              <a:t>Kiểm</a:t>
            </a:r>
            <a:r>
              <a:rPr lang="vi-VN" dirty="0" smtClean="0"/>
              <a:t> tra </a:t>
            </a:r>
            <a:r>
              <a:rPr lang="vi-VN" dirty="0" err="1" smtClean="0"/>
              <a:t>cấu</a:t>
            </a:r>
            <a:r>
              <a:rPr lang="vi-VN" dirty="0" smtClean="0"/>
              <a:t> </a:t>
            </a:r>
            <a:r>
              <a:rPr lang="vi-VN" dirty="0" err="1" smtClean="0"/>
              <a:t>hình</a:t>
            </a:r>
            <a:r>
              <a:rPr lang="vi-VN" dirty="0" smtClean="0"/>
              <a:t> </a:t>
            </a:r>
            <a:r>
              <a:rPr lang="vi-VN" dirty="0" err="1" smtClean="0"/>
              <a:t>chức</a:t>
            </a:r>
            <a:r>
              <a:rPr lang="vi-VN" dirty="0" smtClean="0"/>
              <a:t> năng (FCA)</a:t>
            </a:r>
          </a:p>
          <a:p>
            <a:r>
              <a:rPr lang="vi-VN" dirty="0" err="1" smtClean="0"/>
              <a:t>Kiểm</a:t>
            </a:r>
            <a:r>
              <a:rPr lang="vi-VN" dirty="0" smtClean="0"/>
              <a:t> tra </a:t>
            </a:r>
            <a:r>
              <a:rPr lang="vi-VN" dirty="0" err="1" smtClean="0"/>
              <a:t>cấu</a:t>
            </a:r>
            <a:r>
              <a:rPr lang="vi-VN" dirty="0" smtClean="0"/>
              <a:t> </a:t>
            </a:r>
            <a:r>
              <a:rPr lang="vi-VN" dirty="0" err="1" smtClean="0"/>
              <a:t>hình</a:t>
            </a:r>
            <a:r>
              <a:rPr lang="vi-VN" dirty="0" smtClean="0"/>
              <a:t> </a:t>
            </a:r>
            <a:r>
              <a:rPr lang="vi-VN" dirty="0" err="1" smtClean="0"/>
              <a:t>vật</a:t>
            </a:r>
            <a:r>
              <a:rPr lang="vi-VN" dirty="0" smtClean="0"/>
              <a:t> </a:t>
            </a:r>
            <a:r>
              <a:rPr lang="vi-VN" dirty="0" err="1" smtClean="0"/>
              <a:t>lý</a:t>
            </a:r>
            <a:r>
              <a:rPr lang="vi-VN" dirty="0" smtClean="0"/>
              <a:t> (PCA)</a:t>
            </a:r>
          </a:p>
          <a:p>
            <a:r>
              <a:rPr lang="vi-VN" dirty="0" err="1" smtClean="0"/>
              <a:t>Thực</a:t>
            </a:r>
            <a:r>
              <a:rPr lang="vi-VN" dirty="0" smtClean="0"/>
              <a:t> </a:t>
            </a:r>
            <a:r>
              <a:rPr lang="vi-VN" dirty="0" err="1" smtClean="0"/>
              <a:t>hiện</a:t>
            </a:r>
            <a:r>
              <a:rPr lang="vi-VN" dirty="0" smtClean="0"/>
              <a:t> </a:t>
            </a:r>
            <a:r>
              <a:rPr lang="vi-VN" dirty="0" err="1" smtClean="0"/>
              <a:t>từng</a:t>
            </a:r>
            <a:r>
              <a:rPr lang="vi-VN" dirty="0" smtClean="0"/>
              <a:t> </a:t>
            </a:r>
            <a:r>
              <a:rPr lang="vi-VN" dirty="0" err="1" smtClean="0"/>
              <a:t>bước</a:t>
            </a:r>
            <a:r>
              <a:rPr lang="vi-VN" dirty="0" smtClean="0"/>
              <a:t> trong </a:t>
            </a:r>
            <a:r>
              <a:rPr lang="vi-VN" dirty="0" err="1" smtClean="0"/>
              <a:t>quá</a:t>
            </a:r>
            <a:r>
              <a:rPr lang="vi-VN" dirty="0" smtClean="0"/>
              <a:t> </a:t>
            </a:r>
            <a:r>
              <a:rPr lang="vi-VN" dirty="0" err="1" smtClean="0"/>
              <a:t>trình</a:t>
            </a:r>
            <a:r>
              <a:rPr lang="vi-VN" dirty="0" smtClean="0"/>
              <a:t> </a:t>
            </a:r>
            <a:r>
              <a:rPr lang="vi-VN" dirty="0" err="1" smtClean="0"/>
              <a:t>thiết</a:t>
            </a:r>
            <a:r>
              <a:rPr lang="vi-VN" dirty="0" smtClean="0"/>
              <a:t> </a:t>
            </a:r>
            <a:r>
              <a:rPr lang="vi-VN" dirty="0" err="1" smtClean="0"/>
              <a:t>kế</a:t>
            </a:r>
            <a:r>
              <a:rPr lang="vi-VN" dirty="0" smtClean="0"/>
              <a:t> / </a:t>
            </a:r>
            <a:r>
              <a:rPr lang="vi-VN" dirty="0" err="1" smtClean="0"/>
              <a:t>phát</a:t>
            </a:r>
            <a:r>
              <a:rPr lang="vi-VN" dirty="0" smtClean="0"/>
              <a:t> </a:t>
            </a:r>
            <a:r>
              <a:rPr lang="vi-VN" dirty="0" err="1" smtClean="0"/>
              <a:t>triển</a:t>
            </a:r>
            <a:endParaRPr lang="vi-VN" dirty="0" smtClean="0"/>
          </a:p>
          <a:p>
            <a:r>
              <a:rPr lang="vi-VN" dirty="0" err="1" smtClean="0"/>
              <a:t>xác</a:t>
            </a:r>
            <a:r>
              <a:rPr lang="vi-VN" dirty="0" smtClean="0"/>
              <a:t> </a:t>
            </a:r>
            <a:r>
              <a:rPr lang="vi-VN" dirty="0" err="1" smtClean="0"/>
              <a:t>nhận</a:t>
            </a:r>
            <a:r>
              <a:rPr lang="vi-VN" dirty="0" smtClean="0"/>
              <a:t> </a:t>
            </a:r>
            <a:r>
              <a:rPr lang="vi-VN" dirty="0" err="1" smtClean="0"/>
              <a:t>sẵn</a:t>
            </a:r>
            <a:r>
              <a:rPr lang="vi-VN" dirty="0" smtClean="0"/>
              <a:t> </a:t>
            </a:r>
            <a:r>
              <a:rPr lang="vi-VN" dirty="0" err="1" smtClean="0"/>
              <a:t>sàng</a:t>
            </a:r>
            <a:r>
              <a:rPr lang="vi-VN" dirty="0" smtClean="0"/>
              <a:t> </a:t>
            </a:r>
            <a:r>
              <a:rPr lang="vi-VN" dirty="0" err="1" smtClean="0"/>
              <a:t>để</a:t>
            </a:r>
            <a:r>
              <a:rPr lang="vi-VN" dirty="0" smtClean="0"/>
              <a:t> </a:t>
            </a:r>
            <a:r>
              <a:rPr lang="vi-VN" dirty="0" err="1" smtClean="0"/>
              <a:t>tiến</a:t>
            </a:r>
            <a:r>
              <a:rPr lang="vi-VN" dirty="0" smtClean="0"/>
              <a:t> </a:t>
            </a:r>
            <a:r>
              <a:rPr lang="vi-VN" dirty="0" err="1" smtClean="0"/>
              <a:t>hành</a:t>
            </a:r>
            <a:r>
              <a:rPr lang="vi-VN" dirty="0" smtClean="0"/>
              <a:t> </a:t>
            </a:r>
            <a:r>
              <a:rPr lang="vi-VN" dirty="0" err="1" smtClean="0"/>
              <a:t>bước</a:t>
            </a:r>
            <a:r>
              <a:rPr lang="vi-VN" dirty="0" smtClean="0"/>
              <a:t> </a:t>
            </a:r>
            <a:r>
              <a:rPr lang="vi-VN" dirty="0" err="1" smtClean="0"/>
              <a:t>tiếp</a:t>
            </a:r>
            <a:r>
              <a:rPr lang="vi-VN" dirty="0" smtClean="0"/>
              <a:t> theo trong </a:t>
            </a:r>
            <a:r>
              <a:rPr lang="vi-VN" dirty="0" err="1" smtClean="0"/>
              <a:t>quá</a:t>
            </a:r>
            <a:r>
              <a:rPr lang="vi-VN" dirty="0" smtClean="0"/>
              <a:t> </a:t>
            </a:r>
            <a:r>
              <a:rPr lang="vi-VN" dirty="0" err="1" smtClean="0"/>
              <a:t>trình</a:t>
            </a:r>
            <a:r>
              <a:rPr lang="vi-VN" dirty="0" smtClean="0"/>
              <a:t> </a:t>
            </a:r>
            <a:r>
              <a:rPr lang="vi-VN" dirty="0" err="1" smtClean="0"/>
              <a:t>thiết</a:t>
            </a:r>
            <a:r>
              <a:rPr lang="vi-VN" dirty="0" smtClean="0"/>
              <a:t> </a:t>
            </a:r>
            <a:r>
              <a:rPr lang="vi-VN" dirty="0" err="1" smtClean="0"/>
              <a:t>kế</a:t>
            </a:r>
            <a:r>
              <a:rPr lang="vi-VN" dirty="0" smtClean="0"/>
              <a:t> / </a:t>
            </a:r>
            <a:r>
              <a:rPr lang="vi-VN" dirty="0" err="1" smtClean="0"/>
              <a:t>phát</a:t>
            </a:r>
            <a:r>
              <a:rPr lang="vi-VN" dirty="0" smtClean="0"/>
              <a:t> </a:t>
            </a:r>
            <a:r>
              <a:rPr lang="vi-VN" dirty="0" err="1" smtClean="0"/>
              <a:t>triển</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2954821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smtClean="0"/>
              <a:t>Xác</a:t>
            </a:r>
            <a:r>
              <a:rPr lang="vi-VN" dirty="0" smtClean="0"/>
              <a:t> </a:t>
            </a:r>
            <a:r>
              <a:rPr lang="vi-VN" dirty="0" err="1" smtClean="0"/>
              <a:t>nhận</a:t>
            </a:r>
            <a:r>
              <a:rPr lang="vi-VN" dirty="0" smtClean="0"/>
              <a:t> yêu </a:t>
            </a:r>
            <a:r>
              <a:rPr lang="vi-VN" dirty="0" err="1" smtClean="0"/>
              <a:t>cầu</a:t>
            </a:r>
            <a:r>
              <a:rPr lang="vi-VN" dirty="0" smtClean="0"/>
              <a:t> </a:t>
            </a:r>
            <a:r>
              <a:rPr lang="vi-VN" dirty="0" err="1" smtClean="0"/>
              <a:t>và</a:t>
            </a:r>
            <a:r>
              <a:rPr lang="vi-VN" dirty="0" smtClean="0"/>
              <a:t> </a:t>
            </a:r>
            <a:r>
              <a:rPr lang="vi-VN" dirty="0" err="1" smtClean="0"/>
              <a:t>tính</a:t>
            </a:r>
            <a:r>
              <a:rPr lang="vi-VN" dirty="0" smtClean="0"/>
              <a:t> </a:t>
            </a:r>
            <a:r>
              <a:rPr lang="vi-VN" dirty="0" err="1" smtClean="0"/>
              <a:t>chính</a:t>
            </a:r>
            <a:r>
              <a:rPr lang="vi-VN" dirty="0" smtClean="0"/>
              <a:t> </a:t>
            </a:r>
            <a:r>
              <a:rPr lang="vi-VN" dirty="0" err="1" smtClean="0"/>
              <a:t>xác</a:t>
            </a:r>
            <a:r>
              <a:rPr lang="vi-VN" dirty="0" smtClean="0"/>
              <a:t> </a:t>
            </a:r>
            <a:r>
              <a:rPr lang="vi-VN" dirty="0" err="1" smtClean="0"/>
              <a:t>của</a:t>
            </a:r>
            <a:r>
              <a:rPr lang="vi-VN" dirty="0" smtClean="0"/>
              <a:t> </a:t>
            </a:r>
            <a:r>
              <a:rPr lang="vi-VN" dirty="0" err="1" smtClean="0"/>
              <a:t>các</a:t>
            </a:r>
            <a:r>
              <a:rPr lang="vi-VN" dirty="0" smtClean="0"/>
              <a:t> </a:t>
            </a:r>
            <a:r>
              <a:rPr lang="vi-VN" dirty="0" err="1" smtClean="0"/>
              <a:t>tài</a:t>
            </a:r>
            <a:r>
              <a:rPr lang="vi-VN" dirty="0" smtClean="0"/>
              <a:t> </a:t>
            </a:r>
            <a:r>
              <a:rPr lang="vi-VN" dirty="0" err="1" smtClean="0"/>
              <a:t>liệu</a:t>
            </a:r>
            <a:r>
              <a:rPr lang="vi-VN" dirty="0" smtClean="0"/>
              <a:t> </a:t>
            </a:r>
            <a:r>
              <a:rPr lang="vi-VN" dirty="0" err="1" smtClean="0"/>
              <a:t>xác</a:t>
            </a:r>
            <a:r>
              <a:rPr lang="vi-VN" dirty="0" smtClean="0"/>
              <a:t> </a:t>
            </a:r>
            <a:r>
              <a:rPr lang="vi-VN" dirty="0" err="1" smtClean="0"/>
              <a:t>định</a:t>
            </a:r>
            <a:r>
              <a:rPr lang="vi-VN" dirty="0" smtClean="0"/>
              <a:t> </a:t>
            </a:r>
            <a:r>
              <a:rPr lang="vi-VN" dirty="0" err="1" smtClean="0"/>
              <a:t>việc</a:t>
            </a:r>
            <a:r>
              <a:rPr lang="vi-VN" dirty="0" smtClean="0"/>
              <a:t> </a:t>
            </a:r>
            <a:r>
              <a:rPr lang="vi-VN" dirty="0" err="1" smtClean="0"/>
              <a:t>xác</a:t>
            </a:r>
            <a:r>
              <a:rPr lang="vi-VN" dirty="0" smtClean="0"/>
              <a:t> </a:t>
            </a:r>
            <a:r>
              <a:rPr lang="vi-VN" dirty="0" err="1" smtClean="0"/>
              <a:t>định</a:t>
            </a:r>
            <a:r>
              <a:rPr lang="vi-VN" dirty="0" smtClean="0"/>
              <a:t> </a:t>
            </a:r>
            <a:r>
              <a:rPr lang="vi-VN" dirty="0" err="1" smtClean="0"/>
              <a:t>cấu</a:t>
            </a:r>
            <a:r>
              <a:rPr lang="vi-VN" dirty="0" smtClean="0"/>
              <a:t> </a:t>
            </a:r>
            <a:r>
              <a:rPr lang="vi-VN" dirty="0" err="1" smtClean="0"/>
              <a:t>hình</a:t>
            </a:r>
            <a:r>
              <a:rPr lang="vi-VN" dirty="0" smtClean="0"/>
              <a:t> </a:t>
            </a:r>
            <a:r>
              <a:rPr lang="vi-VN" dirty="0" err="1" smtClean="0"/>
              <a:t>đã</a:t>
            </a:r>
            <a:r>
              <a:rPr lang="vi-VN" dirty="0" smtClean="0"/>
              <a:t> </a:t>
            </a:r>
            <a:r>
              <a:rPr lang="vi-VN" dirty="0" err="1" smtClean="0"/>
              <a:t>được</a:t>
            </a:r>
            <a:r>
              <a:rPr lang="vi-VN" dirty="0" smtClean="0"/>
              <a:t> phê </a:t>
            </a:r>
            <a:r>
              <a:rPr lang="vi-VN" dirty="0" err="1" smtClean="0"/>
              <a:t>duyệt</a:t>
            </a:r>
            <a:endParaRPr lang="vi-VN" dirty="0" smtClean="0"/>
          </a:p>
          <a:p>
            <a:r>
              <a:rPr lang="vi-VN" dirty="0" err="1" smtClean="0"/>
              <a:t>Kiểm</a:t>
            </a:r>
            <a:r>
              <a:rPr lang="vi-VN" dirty="0" smtClean="0"/>
              <a:t> tra </a:t>
            </a:r>
            <a:r>
              <a:rPr lang="vi-VN" dirty="0" err="1" smtClean="0"/>
              <a:t>cấu</a:t>
            </a:r>
            <a:r>
              <a:rPr lang="vi-VN" dirty="0" smtClean="0"/>
              <a:t> </a:t>
            </a:r>
            <a:r>
              <a:rPr lang="vi-VN" dirty="0" err="1" smtClean="0"/>
              <a:t>hình</a:t>
            </a:r>
            <a:r>
              <a:rPr lang="vi-VN" dirty="0" smtClean="0"/>
              <a:t> </a:t>
            </a:r>
            <a:r>
              <a:rPr lang="vi-VN" dirty="0" err="1" smtClean="0"/>
              <a:t>chức</a:t>
            </a:r>
            <a:r>
              <a:rPr lang="vi-VN" dirty="0" smtClean="0"/>
              <a:t> năng (FCA)</a:t>
            </a:r>
          </a:p>
          <a:p>
            <a:r>
              <a:rPr lang="vi-VN" dirty="0" err="1" smtClean="0"/>
              <a:t>Thẩm</a:t>
            </a:r>
            <a:r>
              <a:rPr lang="vi-VN" dirty="0" smtClean="0"/>
              <a:t> </a:t>
            </a:r>
            <a:r>
              <a:rPr lang="vi-VN" dirty="0" err="1" smtClean="0"/>
              <a:t>định</a:t>
            </a:r>
            <a:r>
              <a:rPr lang="vi-VN" dirty="0" smtClean="0"/>
              <a:t> </a:t>
            </a:r>
            <a:r>
              <a:rPr lang="vi-VN" dirty="0" err="1" smtClean="0"/>
              <a:t>hình</a:t>
            </a:r>
            <a:r>
              <a:rPr lang="vi-VN" dirty="0" smtClean="0"/>
              <a:t> </a:t>
            </a:r>
            <a:r>
              <a:rPr lang="vi-VN" dirty="0" err="1" smtClean="0"/>
              <a:t>thức</a:t>
            </a:r>
            <a:r>
              <a:rPr lang="vi-VN" dirty="0" smtClean="0"/>
              <a:t> </a:t>
            </a:r>
            <a:r>
              <a:rPr lang="vi-VN" dirty="0" err="1" smtClean="0"/>
              <a:t>đặc</a:t>
            </a:r>
            <a:r>
              <a:rPr lang="vi-VN" dirty="0" smtClean="0"/>
              <a:t> </a:t>
            </a:r>
            <a:r>
              <a:rPr lang="vi-VN" dirty="0" err="1" smtClean="0"/>
              <a:t>điểm</a:t>
            </a:r>
            <a:r>
              <a:rPr lang="vi-VN" dirty="0" smtClean="0"/>
              <a:t> </a:t>
            </a:r>
            <a:r>
              <a:rPr lang="vi-VN" dirty="0" err="1" smtClean="0"/>
              <a:t>chức</a:t>
            </a:r>
            <a:r>
              <a:rPr lang="vi-VN" dirty="0" smtClean="0"/>
              <a:t> năng </a:t>
            </a:r>
            <a:r>
              <a:rPr lang="vi-VN" dirty="0" err="1" smtClean="0"/>
              <a:t>của</a:t>
            </a:r>
            <a:r>
              <a:rPr lang="vi-VN" dirty="0" smtClean="0"/>
              <a:t> CI </a:t>
            </a:r>
            <a:r>
              <a:rPr lang="vi-VN" dirty="0" err="1" smtClean="0"/>
              <a:t>trước</a:t>
            </a:r>
            <a:r>
              <a:rPr lang="vi-VN" dirty="0" smtClean="0"/>
              <a:t> khi </a:t>
            </a:r>
            <a:r>
              <a:rPr lang="vi-VN" dirty="0" err="1" smtClean="0"/>
              <a:t>chấp</a:t>
            </a:r>
            <a:r>
              <a:rPr lang="vi-VN" dirty="0" smtClean="0"/>
              <a:t> </a:t>
            </a:r>
            <a:r>
              <a:rPr lang="vi-VN" dirty="0" err="1" smtClean="0"/>
              <a:t>nhận</a:t>
            </a:r>
            <a:endParaRPr lang="vi-VN" dirty="0" smtClean="0"/>
          </a:p>
          <a:p>
            <a:r>
              <a:rPr lang="vi-VN" dirty="0" err="1" smtClean="0"/>
              <a:t>Xác</a:t>
            </a:r>
            <a:r>
              <a:rPr lang="vi-VN" dirty="0" smtClean="0"/>
              <a:t> minh </a:t>
            </a:r>
            <a:r>
              <a:rPr lang="vi-VN" dirty="0" err="1" smtClean="0"/>
              <a:t>các</a:t>
            </a:r>
            <a:r>
              <a:rPr lang="vi-VN" dirty="0" smtClean="0"/>
              <a:t> yêu </a:t>
            </a:r>
            <a:r>
              <a:rPr lang="vi-VN" dirty="0" err="1" smtClean="0"/>
              <a:t>cầu</a:t>
            </a:r>
            <a:r>
              <a:rPr lang="vi-VN" dirty="0" smtClean="0"/>
              <a:t> thông qua </a:t>
            </a:r>
            <a:r>
              <a:rPr lang="vi-VN" dirty="0" err="1" smtClean="0"/>
              <a:t>tài</a:t>
            </a:r>
            <a:r>
              <a:rPr lang="vi-VN" dirty="0" smtClean="0"/>
              <a:t> </a:t>
            </a:r>
            <a:r>
              <a:rPr lang="vi-VN" dirty="0" err="1" smtClean="0"/>
              <a:t>liệu</a:t>
            </a:r>
            <a:r>
              <a:rPr lang="vi-VN" dirty="0" smtClean="0"/>
              <a:t> </a:t>
            </a:r>
            <a:r>
              <a:rPr lang="vi-VN" dirty="0" err="1" smtClean="0"/>
              <a:t>hướng</a:t>
            </a:r>
            <a:r>
              <a:rPr lang="vi-VN" dirty="0" smtClean="0"/>
              <a:t> </a:t>
            </a:r>
            <a:r>
              <a:rPr lang="vi-VN" dirty="0" err="1" smtClean="0"/>
              <a:t>dẫn</a:t>
            </a:r>
            <a:r>
              <a:rPr lang="vi-VN" dirty="0" smtClean="0"/>
              <a:t> </a:t>
            </a:r>
            <a:r>
              <a:rPr lang="vi-VN" dirty="0" err="1" smtClean="0"/>
              <a:t>cấu</a:t>
            </a:r>
            <a:r>
              <a:rPr lang="vi-VN" dirty="0" smtClean="0"/>
              <a:t> </a:t>
            </a:r>
            <a:r>
              <a:rPr lang="vi-VN" dirty="0" err="1" smtClean="0"/>
              <a:t>hình</a:t>
            </a:r>
            <a:r>
              <a:rPr lang="vi-VN" dirty="0" smtClean="0"/>
              <a:t> </a:t>
            </a:r>
            <a:r>
              <a:rPr lang="vi-VN" dirty="0" err="1" smtClean="0"/>
              <a:t>đã</a:t>
            </a:r>
            <a:r>
              <a:rPr lang="vi-VN" dirty="0" smtClean="0"/>
              <a:t> đưa ra.</a:t>
            </a:r>
          </a:p>
          <a:p>
            <a:r>
              <a:rPr lang="vi-VN" dirty="0" err="1" smtClean="0"/>
              <a:t>Kiểm</a:t>
            </a:r>
            <a:r>
              <a:rPr lang="vi-VN" dirty="0" smtClean="0"/>
              <a:t> tra </a:t>
            </a:r>
            <a:r>
              <a:rPr lang="vi-VN" dirty="0" err="1" smtClean="0"/>
              <a:t>cấu</a:t>
            </a:r>
            <a:r>
              <a:rPr lang="vi-VN" dirty="0" smtClean="0"/>
              <a:t> </a:t>
            </a:r>
            <a:r>
              <a:rPr lang="vi-VN" dirty="0" err="1" smtClean="0"/>
              <a:t>hình</a:t>
            </a:r>
            <a:r>
              <a:rPr lang="vi-VN" dirty="0" smtClean="0"/>
              <a:t> </a:t>
            </a:r>
            <a:r>
              <a:rPr lang="vi-VN" dirty="0" err="1" smtClean="0"/>
              <a:t>vật</a:t>
            </a:r>
            <a:r>
              <a:rPr lang="vi-VN" dirty="0" smtClean="0"/>
              <a:t> </a:t>
            </a:r>
            <a:r>
              <a:rPr lang="vi-VN" dirty="0" err="1" smtClean="0"/>
              <a:t>lý</a:t>
            </a:r>
            <a:r>
              <a:rPr lang="vi-VN" dirty="0" smtClean="0"/>
              <a:t> (PCA)</a:t>
            </a:r>
          </a:p>
          <a:p>
            <a:r>
              <a:rPr lang="vi-VN" dirty="0" err="1" smtClean="0"/>
              <a:t>Kiểm</a:t>
            </a:r>
            <a:r>
              <a:rPr lang="vi-VN" dirty="0" smtClean="0"/>
              <a:t> tra </a:t>
            </a:r>
            <a:r>
              <a:rPr lang="vi-VN" dirty="0" err="1" smtClean="0"/>
              <a:t>chính</a:t>
            </a:r>
            <a:r>
              <a:rPr lang="vi-VN" dirty="0" smtClean="0"/>
              <a:t> </a:t>
            </a:r>
            <a:r>
              <a:rPr lang="vi-VN" dirty="0" err="1" smtClean="0"/>
              <a:t>thức</a:t>
            </a:r>
            <a:r>
              <a:rPr lang="vi-VN" dirty="0" smtClean="0"/>
              <a:t> </a:t>
            </a:r>
            <a:r>
              <a:rPr lang="vi-VN" dirty="0" err="1" smtClean="0"/>
              <a:t>về</a:t>
            </a:r>
            <a:r>
              <a:rPr lang="vi-VN" dirty="0" smtClean="0"/>
              <a:t> </a:t>
            </a:r>
            <a:r>
              <a:rPr lang="vi-VN" dirty="0" err="1" smtClean="0"/>
              <a:t>cấu</a:t>
            </a:r>
            <a:r>
              <a:rPr lang="vi-VN" dirty="0" smtClean="0"/>
              <a:t> </a:t>
            </a:r>
            <a:r>
              <a:rPr lang="vi-VN" dirty="0" err="1" smtClean="0"/>
              <a:t>hình</a:t>
            </a:r>
            <a:r>
              <a:rPr lang="vi-VN" dirty="0" smtClean="0"/>
              <a:t> như </a:t>
            </a:r>
            <a:r>
              <a:rPr lang="vi-VN" dirty="0" err="1" smtClean="0"/>
              <a:t>đã</a:t>
            </a:r>
            <a:r>
              <a:rPr lang="vi-VN" dirty="0" smtClean="0"/>
              <a:t> xây </a:t>
            </a:r>
            <a:r>
              <a:rPr lang="vi-VN" dirty="0" err="1" smtClean="0"/>
              <a:t>dựng</a:t>
            </a:r>
            <a:r>
              <a:rPr lang="vi-VN" dirty="0" smtClean="0"/>
              <a:t> </a:t>
            </a:r>
            <a:r>
              <a:rPr lang="vi-VN" dirty="0" err="1" smtClean="0"/>
              <a:t>của</a:t>
            </a:r>
            <a:r>
              <a:rPr lang="vi-VN" dirty="0" smtClean="0"/>
              <a:t> CI </a:t>
            </a:r>
            <a:r>
              <a:rPr lang="vi-VN" dirty="0" err="1" smtClean="0"/>
              <a:t>đối</a:t>
            </a:r>
            <a:r>
              <a:rPr lang="vi-VN" dirty="0" smtClean="0"/>
              <a:t> </a:t>
            </a:r>
            <a:r>
              <a:rPr lang="vi-VN" dirty="0" err="1" smtClean="0"/>
              <a:t>với</a:t>
            </a:r>
            <a:r>
              <a:rPr lang="vi-VN" dirty="0" smtClean="0"/>
              <a:t> </a:t>
            </a:r>
            <a:r>
              <a:rPr lang="vi-VN" dirty="0" err="1" smtClean="0"/>
              <a:t>tài</a:t>
            </a:r>
            <a:r>
              <a:rPr lang="vi-VN" dirty="0" smtClean="0"/>
              <a:t> </a:t>
            </a:r>
            <a:r>
              <a:rPr lang="vi-VN" dirty="0" err="1" smtClean="0"/>
              <a:t>liệu</a:t>
            </a:r>
            <a:r>
              <a:rPr lang="vi-VN" dirty="0" smtClean="0"/>
              <a:t> </a:t>
            </a:r>
            <a:r>
              <a:rPr lang="vi-VN" dirty="0" err="1" smtClean="0"/>
              <a:t>kỹ</a:t>
            </a:r>
            <a:r>
              <a:rPr lang="vi-VN" dirty="0" smtClean="0"/>
              <a:t> </a:t>
            </a:r>
            <a:r>
              <a:rPr lang="vi-VN" dirty="0" err="1" smtClean="0"/>
              <a:t>thuật</a:t>
            </a:r>
            <a:r>
              <a:rPr lang="vi-VN" dirty="0" smtClean="0"/>
              <a:t> </a:t>
            </a:r>
            <a:r>
              <a:rPr lang="vi-VN" dirty="0" err="1" smtClean="0"/>
              <a:t>của</a:t>
            </a:r>
            <a:r>
              <a:rPr lang="vi-VN" dirty="0" smtClean="0"/>
              <a:t> </a:t>
            </a:r>
            <a:r>
              <a:rPr lang="vi-VN" dirty="0" err="1" smtClean="0"/>
              <a:t>nó</a:t>
            </a:r>
            <a:endParaRPr lang="vi-VN" dirty="0" smtClean="0"/>
          </a:p>
          <a:p>
            <a:r>
              <a:rPr lang="vi-VN" dirty="0" err="1" smtClean="0"/>
              <a:t>Xác</a:t>
            </a:r>
            <a:r>
              <a:rPr lang="vi-VN" dirty="0" smtClean="0"/>
              <a:t> </a:t>
            </a:r>
            <a:r>
              <a:rPr lang="vi-VN" dirty="0" err="1" smtClean="0"/>
              <a:t>định</a:t>
            </a:r>
            <a:r>
              <a:rPr lang="vi-VN" dirty="0" smtClean="0"/>
              <a:t> xem yêu </a:t>
            </a:r>
            <a:r>
              <a:rPr lang="vi-VN" dirty="0" err="1" smtClean="0"/>
              <a:t>cầu</a:t>
            </a:r>
            <a:r>
              <a:rPr lang="vi-VN" dirty="0" smtClean="0"/>
              <a:t> </a:t>
            </a:r>
            <a:r>
              <a:rPr lang="vi-VN" dirty="0" err="1" smtClean="0"/>
              <a:t>thử</a:t>
            </a:r>
            <a:r>
              <a:rPr lang="vi-VN" dirty="0" smtClean="0"/>
              <a:t> </a:t>
            </a:r>
            <a:r>
              <a:rPr lang="vi-VN" dirty="0" err="1" smtClean="0"/>
              <a:t>nghiệm</a:t>
            </a:r>
            <a:r>
              <a:rPr lang="vi-VN" dirty="0" smtClean="0"/>
              <a:t> </a:t>
            </a:r>
            <a:r>
              <a:rPr lang="vi-VN" dirty="0" err="1" smtClean="0"/>
              <a:t>được</a:t>
            </a:r>
            <a:r>
              <a:rPr lang="vi-VN" dirty="0" smtClean="0"/>
              <a:t> </a:t>
            </a:r>
            <a:r>
              <a:rPr lang="vi-VN" dirty="0" err="1" smtClean="0"/>
              <a:t>hài</a:t>
            </a:r>
            <a:r>
              <a:rPr lang="vi-VN" dirty="0" smtClean="0"/>
              <a:t> </a:t>
            </a:r>
            <a:r>
              <a:rPr lang="vi-VN" dirty="0" err="1" smtClean="0"/>
              <a:t>lòng</a:t>
            </a:r>
            <a:r>
              <a:rPr lang="vi-VN" dirty="0" smtClean="0"/>
              <a:t> </a:t>
            </a:r>
            <a:r>
              <a:rPr lang="vi-VN" dirty="0" err="1" smtClean="0"/>
              <a:t>và</a:t>
            </a:r>
            <a:r>
              <a:rPr lang="vi-VN" dirty="0" smtClean="0"/>
              <a:t> cho </a:t>
            </a:r>
            <a:r>
              <a:rPr lang="vi-VN" dirty="0" err="1" smtClean="0"/>
              <a:t>phép</a:t>
            </a:r>
            <a:r>
              <a:rPr lang="vi-VN" dirty="0" smtClean="0"/>
              <a:t> </a:t>
            </a:r>
            <a:r>
              <a:rPr lang="vi-VN" dirty="0" err="1" smtClean="0"/>
              <a:t>chấp</a:t>
            </a:r>
            <a:r>
              <a:rPr lang="vi-VN" dirty="0" smtClean="0"/>
              <a:t> </a:t>
            </a:r>
            <a:r>
              <a:rPr lang="vi-VN" dirty="0" err="1" smtClean="0"/>
              <a:t>nhận</a:t>
            </a:r>
            <a:r>
              <a:rPr lang="vi-VN" dirty="0" smtClean="0"/>
              <a:t> </a:t>
            </a:r>
            <a:r>
              <a:rPr lang="vi-VN" dirty="0" err="1" smtClean="0"/>
              <a:t>sản</a:t>
            </a:r>
            <a:r>
              <a:rPr lang="vi-VN" dirty="0" smtClean="0"/>
              <a:t> </a:t>
            </a:r>
            <a:r>
              <a:rPr lang="vi-VN" dirty="0" err="1" smtClean="0"/>
              <a:t>phẩm</a:t>
            </a:r>
            <a:r>
              <a:rPr lang="vi-VN" dirty="0" smtClean="0"/>
              <a:t> </a:t>
            </a:r>
            <a:r>
              <a:rPr lang="vi-VN" dirty="0" err="1" smtClean="0"/>
              <a:t>hoặc</a:t>
            </a:r>
            <a:r>
              <a:rPr lang="vi-VN" dirty="0" smtClean="0"/>
              <a:t> </a:t>
            </a:r>
            <a:r>
              <a:rPr lang="vi-VN" dirty="0" err="1" smtClean="0"/>
              <a:t>từ</a:t>
            </a:r>
            <a:r>
              <a:rPr lang="vi-VN" dirty="0" smtClean="0"/>
              <a:t> </a:t>
            </a:r>
            <a:r>
              <a:rPr lang="vi-VN" dirty="0" err="1" smtClean="0"/>
              <a:t>chối</a:t>
            </a:r>
            <a:endParaRPr lang="vi-VN" dirty="0" smtClean="0"/>
          </a:p>
          <a:p>
            <a:r>
              <a:rPr lang="vi-VN" dirty="0" err="1" smtClean="0"/>
              <a:t>Thiết</a:t>
            </a:r>
            <a:r>
              <a:rPr lang="vi-VN" dirty="0" smtClean="0"/>
              <a:t> </a:t>
            </a:r>
            <a:r>
              <a:rPr lang="vi-VN" dirty="0" err="1" smtClean="0"/>
              <a:t>lập</a:t>
            </a:r>
            <a:r>
              <a:rPr lang="vi-VN" dirty="0" smtClean="0"/>
              <a:t> </a:t>
            </a:r>
            <a:r>
              <a:rPr lang="vi-VN" dirty="0" err="1" smtClean="0"/>
              <a:t>hoặc</a:t>
            </a:r>
            <a:r>
              <a:rPr lang="vi-VN" dirty="0" smtClean="0"/>
              <a:t> </a:t>
            </a:r>
            <a:r>
              <a:rPr lang="vi-VN" dirty="0" err="1" smtClean="0"/>
              <a:t>xác</a:t>
            </a:r>
            <a:r>
              <a:rPr lang="vi-VN" dirty="0" smtClean="0"/>
              <a:t> </a:t>
            </a:r>
            <a:r>
              <a:rPr lang="vi-VN" dirty="0" err="1" smtClean="0"/>
              <a:t>nhận</a:t>
            </a:r>
            <a:r>
              <a:rPr lang="vi-VN" dirty="0" smtClean="0"/>
              <a:t> </a:t>
            </a:r>
            <a:r>
              <a:rPr lang="vi-VN" dirty="0" err="1" smtClean="0"/>
              <a:t>sản</a:t>
            </a:r>
            <a:r>
              <a:rPr lang="vi-VN" dirty="0" smtClean="0"/>
              <a:t> </a:t>
            </a:r>
            <a:r>
              <a:rPr lang="vi-VN" dirty="0" err="1" smtClean="0"/>
              <a:t>phẩm</a:t>
            </a:r>
            <a:r>
              <a:rPr lang="vi-VN" dirty="0" smtClean="0"/>
              <a:t> cơ </a:t>
            </a:r>
            <a:r>
              <a:rPr lang="vi-VN" dirty="0" err="1" smtClean="0"/>
              <a:t>bản</a:t>
            </a:r>
            <a:r>
              <a:rPr lang="vi-VN" dirty="0" smtClean="0"/>
              <a:t> </a:t>
            </a:r>
            <a:r>
              <a:rPr lang="vi-VN" dirty="0" err="1" smtClean="0"/>
              <a:t>của</a:t>
            </a:r>
            <a:r>
              <a:rPr lang="vi-VN" dirty="0" smtClean="0"/>
              <a:t> CI</a:t>
            </a:r>
          </a:p>
          <a:p>
            <a:r>
              <a:rPr lang="vi-VN" dirty="0" smtClean="0"/>
              <a:t>FCA </a:t>
            </a:r>
            <a:r>
              <a:rPr lang="vi-VN" dirty="0" err="1" smtClean="0"/>
              <a:t>và</a:t>
            </a:r>
            <a:r>
              <a:rPr lang="vi-VN" dirty="0" smtClean="0"/>
              <a:t> PCA </a:t>
            </a:r>
            <a:r>
              <a:rPr lang="vi-VN" dirty="0" err="1" smtClean="0"/>
              <a:t>thường</a:t>
            </a:r>
            <a:r>
              <a:rPr lang="vi-VN" dirty="0" smtClean="0"/>
              <a:t> </a:t>
            </a:r>
            <a:r>
              <a:rPr lang="vi-VN" dirty="0" err="1" smtClean="0"/>
              <a:t>được</a:t>
            </a:r>
            <a:r>
              <a:rPr lang="vi-VN" dirty="0" smtClean="0"/>
              <a:t> </a:t>
            </a:r>
            <a:r>
              <a:rPr lang="vi-VN" dirty="0" err="1" smtClean="0"/>
              <a:t>tiến</a:t>
            </a:r>
            <a:r>
              <a:rPr lang="vi-VN" dirty="0" smtClean="0"/>
              <a:t> </a:t>
            </a:r>
            <a:r>
              <a:rPr lang="vi-VN" dirty="0" err="1" smtClean="0"/>
              <a:t>hành</a:t>
            </a:r>
            <a:r>
              <a:rPr lang="vi-VN" dirty="0" smtClean="0"/>
              <a:t> </a:t>
            </a:r>
            <a:r>
              <a:rPr lang="vi-VN" dirty="0" err="1" smtClean="0"/>
              <a:t>bởi</a:t>
            </a:r>
            <a:r>
              <a:rPr lang="vi-VN" dirty="0" smtClean="0"/>
              <a:t> </a:t>
            </a:r>
            <a:r>
              <a:rPr lang="vi-VN" dirty="0" err="1" smtClean="0"/>
              <a:t>quản</a:t>
            </a:r>
            <a:r>
              <a:rPr lang="vi-VN" dirty="0" smtClean="0"/>
              <a:t> </a:t>
            </a:r>
            <a:r>
              <a:rPr lang="vi-VN" dirty="0" err="1" smtClean="0"/>
              <a:t>lý</a:t>
            </a:r>
            <a:r>
              <a:rPr lang="vi-VN" dirty="0" smtClean="0"/>
              <a:t> </a:t>
            </a:r>
            <a:r>
              <a:rPr lang="vi-VN" dirty="0" err="1" smtClean="0"/>
              <a:t>cấp</a:t>
            </a:r>
            <a:r>
              <a:rPr lang="vi-VN" dirty="0" smtClean="0"/>
              <a:t> cao </a:t>
            </a:r>
            <a:r>
              <a:rPr lang="vi-VN" dirty="0" err="1" smtClean="0"/>
              <a:t>trước</a:t>
            </a:r>
            <a:r>
              <a:rPr lang="vi-VN" dirty="0" smtClean="0"/>
              <a:t> khi </a:t>
            </a:r>
            <a:r>
              <a:rPr lang="vi-VN" dirty="0" err="1" smtClean="0"/>
              <a:t>chấp</a:t>
            </a:r>
            <a:r>
              <a:rPr lang="vi-VN" dirty="0" smtClean="0"/>
              <a:t> </a:t>
            </a:r>
            <a:r>
              <a:rPr lang="vi-VN" dirty="0" err="1" smtClean="0"/>
              <a:t>nhận</a:t>
            </a:r>
            <a:r>
              <a:rPr lang="vi-VN" dirty="0" smtClean="0"/>
              <a:t> </a:t>
            </a:r>
            <a:r>
              <a:rPr lang="vi-VN" dirty="0" err="1" smtClean="0"/>
              <a:t>một</a:t>
            </a:r>
            <a:r>
              <a:rPr lang="vi-VN" dirty="0" smtClean="0"/>
              <a:t> CI </a:t>
            </a:r>
            <a:r>
              <a:rPr lang="vi-VN" dirty="0" err="1" smtClean="0"/>
              <a:t>và</a:t>
            </a:r>
            <a:r>
              <a:rPr lang="vi-VN" dirty="0" smtClean="0"/>
              <a:t> </a:t>
            </a:r>
            <a:r>
              <a:rPr lang="vi-VN" dirty="0" err="1" smtClean="0"/>
              <a:t>trước</a:t>
            </a:r>
            <a:r>
              <a:rPr lang="vi-VN" dirty="0" smtClean="0"/>
              <a:t> khi </a:t>
            </a:r>
            <a:r>
              <a:rPr lang="vi-VN" dirty="0" err="1" smtClean="0"/>
              <a:t>thành</a:t>
            </a:r>
            <a:r>
              <a:rPr lang="vi-VN" dirty="0" smtClean="0"/>
              <a:t> </a:t>
            </a:r>
            <a:r>
              <a:rPr lang="vi-VN" dirty="0" err="1" smtClean="0"/>
              <a:t>lập</a:t>
            </a:r>
            <a:r>
              <a:rPr lang="vi-VN" dirty="0" smtClean="0"/>
              <a:t> cơ </a:t>
            </a:r>
            <a:r>
              <a:rPr lang="vi-VN" dirty="0" err="1" smtClean="0"/>
              <a:t>sở</a:t>
            </a:r>
            <a:r>
              <a:rPr lang="vi-VN" dirty="0" smtClean="0"/>
              <a:t> </a:t>
            </a:r>
            <a:r>
              <a:rPr lang="vi-VN" dirty="0" err="1" smtClean="0"/>
              <a:t>sản</a:t>
            </a:r>
            <a:r>
              <a:rPr lang="vi-VN" dirty="0" smtClean="0"/>
              <a:t> </a:t>
            </a:r>
            <a:r>
              <a:rPr lang="vi-VN" dirty="0" err="1" smtClean="0"/>
              <a:t>phẩm</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242582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Thủ</a:t>
            </a:r>
            <a:r>
              <a:rPr lang="en-US" dirty="0" smtClean="0"/>
              <a:t> </a:t>
            </a:r>
            <a:r>
              <a:rPr lang="en-US" dirty="0" err="1" smtClean="0"/>
              <a:t>tục</a:t>
            </a:r>
            <a:r>
              <a:rPr lang="en-US" dirty="0" smtClean="0"/>
              <a:t> </a:t>
            </a:r>
            <a:r>
              <a:rPr lang="en-US" dirty="0" err="1" smtClean="0"/>
              <a:t>và</a:t>
            </a:r>
            <a:r>
              <a:rPr lang="en-US" dirty="0" smtClean="0"/>
              <a:t> </a:t>
            </a:r>
            <a:r>
              <a:rPr lang="en-US" dirty="0" err="1" smtClean="0"/>
              <a:t>danh</a:t>
            </a:r>
            <a:r>
              <a:rPr lang="en-US" dirty="0" smtClean="0"/>
              <a:t> </a:t>
            </a:r>
            <a:r>
              <a:rPr lang="en-US" dirty="0" err="1" smtClean="0"/>
              <a:t>sách</a:t>
            </a:r>
            <a:r>
              <a:rPr lang="en-US" dirty="0" smtClean="0"/>
              <a:t> </a:t>
            </a:r>
            <a:r>
              <a:rPr lang="en-US" dirty="0" err="1" smtClean="0"/>
              <a:t>kiểm</a:t>
            </a:r>
            <a:r>
              <a:rPr lang="en-US" dirty="0" smtClean="0"/>
              <a:t> </a:t>
            </a:r>
            <a:r>
              <a:rPr lang="en-US" dirty="0" err="1" smtClean="0"/>
              <a:t>tra</a:t>
            </a:r>
            <a:r>
              <a:rPr lang="en-US" dirty="0" smtClean="0"/>
              <a:t> </a:t>
            </a:r>
            <a:r>
              <a:rPr lang="en-US" dirty="0" err="1" smtClean="0"/>
              <a:t>để</a:t>
            </a:r>
            <a:r>
              <a:rPr lang="en-US" dirty="0" smtClean="0"/>
              <a:t> </a:t>
            </a:r>
            <a:r>
              <a:rPr lang="en-US" dirty="0" err="1" smtClean="0"/>
              <a:t>thực</a:t>
            </a:r>
            <a:r>
              <a:rPr lang="en-US" dirty="0" smtClean="0"/>
              <a:t> </a:t>
            </a:r>
            <a:r>
              <a:rPr lang="en-US" dirty="0" err="1" smtClean="0"/>
              <a:t>hiện</a:t>
            </a:r>
            <a:r>
              <a:rPr lang="en-US" dirty="0" smtClean="0"/>
              <a:t> FCA </a:t>
            </a:r>
            <a:r>
              <a:rPr lang="en-US" dirty="0" err="1" smtClean="0"/>
              <a:t>và</a:t>
            </a:r>
            <a:r>
              <a:rPr lang="en-US" dirty="0" smtClean="0"/>
              <a:t> PCA </a:t>
            </a:r>
            <a:r>
              <a:rPr lang="en-US" dirty="0" err="1" smtClean="0"/>
              <a:t>có</a:t>
            </a:r>
            <a:r>
              <a:rPr lang="en-US" dirty="0" smtClean="0"/>
              <a:t> </a:t>
            </a:r>
            <a:r>
              <a:rPr lang="en-US" dirty="0" err="1" smtClean="0"/>
              <a:t>tại</a:t>
            </a:r>
            <a:r>
              <a:rPr lang="en-US" dirty="0" smtClean="0"/>
              <a:t> FCA Procedure </a:t>
            </a:r>
            <a:r>
              <a:rPr lang="en-US" dirty="0" err="1" smtClean="0"/>
              <a:t>và</a:t>
            </a:r>
            <a:r>
              <a:rPr lang="en-US" dirty="0" smtClean="0"/>
              <a:t> PCA </a:t>
            </a:r>
            <a:r>
              <a:rPr lang="en-US" dirty="0" err="1" smtClean="0"/>
              <a:t>Proceduce</a:t>
            </a:r>
            <a:endParaRPr lang="en-US" dirty="0" smtClean="0"/>
          </a:p>
          <a:p>
            <a:r>
              <a:rPr lang="en-US" dirty="0" err="1" smtClean="0"/>
              <a:t>Xem</a:t>
            </a:r>
            <a:r>
              <a:rPr lang="en-US" dirty="0" smtClean="0"/>
              <a:t> </a:t>
            </a:r>
            <a:r>
              <a:rPr lang="en-US" dirty="0" err="1" smtClean="0"/>
              <a:t>xét</a:t>
            </a:r>
            <a:r>
              <a:rPr lang="en-US" dirty="0" smtClean="0"/>
              <a:t> </a:t>
            </a:r>
            <a:r>
              <a:rPr lang="en-US" dirty="0" err="1" smtClean="0"/>
              <a:t>lại</a:t>
            </a:r>
            <a:r>
              <a:rPr lang="en-US" dirty="0" smtClean="0"/>
              <a:t> </a:t>
            </a:r>
            <a:r>
              <a:rPr lang="en-US" dirty="0" err="1" smtClean="0"/>
              <a:t>thủ</a:t>
            </a:r>
            <a:r>
              <a:rPr lang="en-US" dirty="0" smtClean="0"/>
              <a:t> </a:t>
            </a:r>
            <a:r>
              <a:rPr lang="en-US" dirty="0" err="1" smtClean="0"/>
              <a:t>tục</a:t>
            </a:r>
            <a:r>
              <a:rPr lang="en-US" dirty="0" smtClean="0"/>
              <a:t> </a:t>
            </a:r>
            <a:r>
              <a:rPr lang="en-US" dirty="0" err="1" smtClean="0"/>
              <a:t>kiểm</a:t>
            </a:r>
            <a:r>
              <a:rPr lang="en-US" dirty="0" smtClean="0"/>
              <a:t> </a:t>
            </a:r>
            <a:r>
              <a:rPr lang="en-US" dirty="0" err="1" smtClean="0"/>
              <a:t>toán</a:t>
            </a:r>
            <a:r>
              <a:rPr lang="en-US" dirty="0" smtClean="0"/>
              <a:t> </a:t>
            </a:r>
            <a:r>
              <a:rPr lang="en-US" dirty="0" err="1" smtClean="0"/>
              <a:t>có</a:t>
            </a:r>
            <a:r>
              <a:rPr lang="en-US" dirty="0" smtClean="0"/>
              <a:t> </a:t>
            </a:r>
            <a:r>
              <a:rPr lang="en-US" dirty="0" err="1" smtClean="0"/>
              <a:t>liên</a:t>
            </a:r>
            <a:r>
              <a:rPr lang="en-US" dirty="0" smtClean="0"/>
              <a:t> </a:t>
            </a:r>
            <a:r>
              <a:rPr lang="en-US" dirty="0" err="1" smtClean="0"/>
              <a:t>quan</a:t>
            </a:r>
            <a:r>
              <a:rPr lang="en-US" dirty="0" smtClean="0"/>
              <a:t> (FCA </a:t>
            </a:r>
            <a:r>
              <a:rPr lang="en-US" dirty="0" err="1" smtClean="0"/>
              <a:t>hoặc</a:t>
            </a:r>
            <a:r>
              <a:rPr lang="en-US" dirty="0" smtClean="0"/>
              <a:t> PCA)</a:t>
            </a:r>
          </a:p>
          <a:p>
            <a:r>
              <a:rPr lang="en-US" dirty="0" err="1" smtClean="0"/>
              <a:t>Tiến</a:t>
            </a:r>
            <a:r>
              <a:rPr lang="en-US" dirty="0" smtClean="0"/>
              <a:t> </a:t>
            </a:r>
            <a:r>
              <a:rPr lang="en-US" dirty="0" err="1" smtClean="0"/>
              <a:t>hành</a:t>
            </a:r>
            <a:r>
              <a:rPr lang="en-US" dirty="0" smtClean="0"/>
              <a:t> </a:t>
            </a:r>
            <a:r>
              <a:rPr lang="en-US" dirty="0" err="1" smtClean="0"/>
              <a:t>và</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kiểm</a:t>
            </a:r>
            <a:r>
              <a:rPr lang="en-US" dirty="0" smtClean="0"/>
              <a:t> </a:t>
            </a:r>
            <a:r>
              <a:rPr lang="en-US" dirty="0" err="1" smtClean="0"/>
              <a:t>toán</a:t>
            </a:r>
            <a:endParaRPr lang="en-US" dirty="0" smtClean="0"/>
          </a:p>
          <a:p>
            <a:r>
              <a:rPr lang="en-US" dirty="0" err="1" smtClean="0"/>
              <a:t>Đảm</a:t>
            </a:r>
            <a:r>
              <a:rPr lang="en-US" dirty="0" smtClean="0"/>
              <a:t> </a:t>
            </a:r>
            <a:r>
              <a:rPr lang="en-US" dirty="0" err="1" smtClean="0"/>
              <a:t>bảo</a:t>
            </a:r>
            <a:r>
              <a:rPr lang="en-US" dirty="0" smtClean="0"/>
              <a:t> </a:t>
            </a:r>
            <a:r>
              <a:rPr lang="en-US" dirty="0" err="1" smtClean="0"/>
              <a:t>truy</a:t>
            </a:r>
            <a:r>
              <a:rPr lang="en-US" dirty="0" smtClean="0"/>
              <a:t> </a:t>
            </a:r>
            <a:r>
              <a:rPr lang="en-US" dirty="0" err="1" smtClean="0"/>
              <a:t>vết</a:t>
            </a:r>
            <a:r>
              <a:rPr lang="en-US" dirty="0" smtClean="0"/>
              <a:t> </a:t>
            </a:r>
            <a:r>
              <a:rPr lang="en-US" dirty="0" err="1" smtClean="0"/>
              <a:t>các</a:t>
            </a:r>
            <a:r>
              <a:rPr lang="en-US" dirty="0" smtClean="0"/>
              <a:t> </a:t>
            </a:r>
            <a:r>
              <a:rPr lang="en-US" dirty="0" err="1" smtClean="0"/>
              <a:t>yêu</a:t>
            </a:r>
            <a:r>
              <a:rPr lang="en-US" dirty="0" smtClean="0"/>
              <a:t> </a:t>
            </a:r>
            <a:r>
              <a:rPr lang="en-US" dirty="0" err="1" smtClean="0"/>
              <a:t>cầu</a:t>
            </a:r>
            <a:r>
              <a:rPr lang="en-US" dirty="0" smtClean="0"/>
              <a:t> </a:t>
            </a:r>
            <a:r>
              <a:rPr lang="en-US" dirty="0" err="1" smtClean="0"/>
              <a:t>trong</a:t>
            </a:r>
            <a:r>
              <a:rPr lang="en-US" dirty="0" smtClean="0"/>
              <a:t> </a:t>
            </a:r>
            <a:r>
              <a:rPr lang="en-US" dirty="0" err="1" smtClean="0"/>
              <a:t>suốt</a:t>
            </a:r>
            <a:r>
              <a:rPr lang="en-US" dirty="0" smtClean="0"/>
              <a:t> </a:t>
            </a:r>
            <a:r>
              <a:rPr lang="en-US" dirty="0" err="1" smtClean="0"/>
              <a:t>kiểm</a:t>
            </a:r>
            <a:r>
              <a:rPr lang="en-US" dirty="0" smtClean="0"/>
              <a:t> </a:t>
            </a:r>
            <a:r>
              <a:rPr lang="en-US" dirty="0" err="1" smtClean="0"/>
              <a:t>toán</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448097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CCM (configuration</a:t>
            </a:r>
            <a:r>
              <a:rPr lang="vi-VN" baseline="0" dirty="0" smtClean="0"/>
              <a:t> change maangement)</a:t>
            </a:r>
            <a:r>
              <a:rPr lang="vi-VN" dirty="0" smtClean="0"/>
              <a:t> là một tập hợp các quy trình và các giai đoạn chính cần thiết để thay đổi các thuộc tính của CI và tái baseline chúng</a:t>
            </a:r>
          </a:p>
          <a:p>
            <a:r>
              <a:rPr lang="vi-VN" dirty="0" smtClean="0"/>
              <a:t>Quản lý thay đổi cấu hình, hoặc kiểm soát thay đổi là:</a:t>
            </a:r>
          </a:p>
          <a:p>
            <a:r>
              <a:rPr lang="vi-VN" dirty="0" smtClean="0"/>
              <a:t>    -Một cách tiếp cận có hệ thống để xác định, biện minh , đánh giá , phê duyệt , kết hợp , kiểm tra, và thay đổi tài liệu vào một CI</a:t>
            </a:r>
          </a:p>
          <a:p>
            <a:r>
              <a:rPr lang="vi-VN" dirty="0" smtClean="0"/>
              <a:t>***Hành động bao gồm</a:t>
            </a:r>
          </a:p>
          <a:p>
            <a:r>
              <a:rPr lang="vi-VN" dirty="0" smtClean="0"/>
              <a:t>    -Xác định nhu cầu thay đổi</a:t>
            </a:r>
          </a:p>
          <a:p>
            <a:r>
              <a:rPr lang="vi-VN" dirty="0" smtClean="0"/>
              <a:t>    -Tài liệu change</a:t>
            </a:r>
            <a:r>
              <a:rPr lang="vi-VN" baseline="0" dirty="0" smtClean="0"/>
              <a:t> request</a:t>
            </a:r>
            <a:endParaRPr lang="vi-VN" dirty="0" smtClean="0"/>
          </a:p>
          <a:p>
            <a:r>
              <a:rPr lang="vi-VN" dirty="0" smtClean="0"/>
              <a:t>    -Đánh giá tác động của yêu cầu thay đổi từ tất cả các khía cạnh ( FRB / RRB / CCB)</a:t>
            </a:r>
          </a:p>
          <a:p>
            <a:r>
              <a:rPr lang="vi-VN" dirty="0" smtClean="0"/>
              <a:t>    -Hiểu</a:t>
            </a:r>
            <a:r>
              <a:rPr lang="vi-VN" baseline="0" dirty="0" smtClean="0"/>
              <a:t> được</a:t>
            </a:r>
            <a:r>
              <a:rPr lang="vi-VN" dirty="0" smtClean="0"/>
              <a:t> qui trình CCB</a:t>
            </a:r>
          </a:p>
          <a:p>
            <a:r>
              <a:rPr lang="vi-VN" dirty="0" smtClean="0"/>
              <a:t>    -Tài liệu cách bố trí change request</a:t>
            </a:r>
          </a:p>
          <a:p>
            <a:r>
              <a:rPr lang="vi-VN" baseline="0" dirty="0" smtClean="0"/>
              <a:t>    -</a:t>
            </a:r>
            <a:r>
              <a:rPr lang="vi-VN" dirty="0" smtClean="0"/>
              <a:t>Kế hoạch , tài liệu , và thực hiện các thay đổi đã được phê duyệt</a:t>
            </a:r>
            <a:endParaRPr lang="vi-VN"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2093952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Freeform 10"/>
          <p:cNvSpPr>
            <a:spLocks/>
          </p:cNvSpPr>
          <p:nvPr userDrawn="1"/>
        </p:nvSpPr>
        <p:spPr bwMode="auto">
          <a:xfrm>
            <a:off x="2514600" y="4682828"/>
            <a:ext cx="1325880" cy="1325880"/>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0"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7"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1" name="Rectangle 50"/>
          <p:cNvSpPr/>
          <p:nvPr/>
        </p:nvSpPr>
        <p:spPr bwMode="auto">
          <a:xfrm>
            <a:off x="1016507" y="3185266"/>
            <a:ext cx="1325880" cy="1325880"/>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2" name="Freeform 13"/>
          <p:cNvSpPr>
            <a:spLocks noEditPoints="1"/>
          </p:cNvSpPr>
          <p:nvPr/>
        </p:nvSpPr>
        <p:spPr bwMode="auto">
          <a:xfrm>
            <a:off x="1261141" y="3425931"/>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p:nvPr userDrawn="1"/>
        </p:nvSpPr>
        <p:spPr bwMode="auto">
          <a:xfrm>
            <a:off x="1016507"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2" name="Title 1"/>
          <p:cNvSpPr>
            <a:spLocks noGrp="1"/>
          </p:cNvSpPr>
          <p:nvPr userDrawn="1">
            <p:ph type="ctrTitle"/>
          </p:nvPr>
        </p:nvSpPr>
        <p:spPr>
          <a:xfrm>
            <a:off x="4181452" y="3339536"/>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3" name="Subtitle 2"/>
          <p:cNvSpPr>
            <a:spLocks noGrp="1"/>
          </p:cNvSpPr>
          <p:nvPr userDrawn="1">
            <p:ph type="subTitle" idx="1"/>
          </p:nvPr>
        </p:nvSpPr>
        <p:spPr>
          <a:xfrm>
            <a:off x="4181452" y="5000625"/>
            <a:ext cx="6870702" cy="853909"/>
          </a:xfrm>
        </p:spPr>
        <p:txBody>
          <a:bodyPr>
            <a:noAutofit/>
          </a:bodyPr>
          <a:lstStyle>
            <a:lvl1pPr marL="0" indent="0" algn="l" defTabSz="914363" rtl="0" eaLnBrk="1" latinLnBrk="0" hangingPunct="1">
              <a:lnSpc>
                <a:spcPct val="90000"/>
              </a:lnSpc>
              <a:spcBef>
                <a:spcPts val="0"/>
              </a:spcBef>
              <a:buSzPct val="105000"/>
              <a:buFontTx/>
              <a:buNone/>
              <a:defRPr lang="en-US" sz="32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grpSp>
        <p:nvGrpSpPr>
          <p:cNvPr id="2" name="Group 4"/>
          <p:cNvGrpSpPr>
            <a:grpSpLocks noChangeAspect="1"/>
          </p:cNvGrpSpPr>
          <p:nvPr userDrawn="1"/>
        </p:nvGrpSpPr>
        <p:grpSpPr bwMode="auto">
          <a:xfrm>
            <a:off x="2513013" y="3181350"/>
            <a:ext cx="1335087" cy="1335088"/>
            <a:chOff x="1583" y="2004"/>
            <a:chExt cx="841" cy="841"/>
          </a:xfrm>
        </p:grpSpPr>
        <p:sp>
          <p:nvSpPr>
            <p:cNvPr id="3" name="AutoShape 3"/>
            <p:cNvSpPr>
              <a:spLocks noChangeAspect="1" noChangeArrowheads="1" noTextEdit="1"/>
            </p:cNvSpPr>
            <p:nvPr userDrawn="1"/>
          </p:nvSpPr>
          <p:spPr bwMode="auto">
            <a:xfrm>
              <a:off x="1583" y="2004"/>
              <a:ext cx="841" cy="84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 name="Freeform 5"/>
            <p:cNvSpPr>
              <a:spLocks/>
            </p:cNvSpPr>
            <p:nvPr userDrawn="1"/>
          </p:nvSpPr>
          <p:spPr bwMode="auto">
            <a:xfrm>
              <a:off x="1583" y="2003"/>
              <a:ext cx="848" cy="847"/>
            </a:xfrm>
            <a:custGeom>
              <a:avLst/>
              <a:gdLst>
                <a:gd name="T0" fmla="*/ 0 w 1577"/>
                <a:gd name="T1" fmla="*/ 1576 h 1576"/>
                <a:gd name="T2" fmla="*/ 0 w 1577"/>
                <a:gd name="T3" fmla="*/ 1576 h 1576"/>
                <a:gd name="T4" fmla="*/ 1577 w 1577"/>
                <a:gd name="T5" fmla="*/ 1576 h 1576"/>
                <a:gd name="T6" fmla="*/ 1577 w 1577"/>
                <a:gd name="T7" fmla="*/ 0 h 1576"/>
                <a:gd name="T8" fmla="*/ 0 w 1577"/>
                <a:gd name="T9" fmla="*/ 0 h 1576"/>
                <a:gd name="T10" fmla="*/ 0 w 1577"/>
                <a:gd name="T11" fmla="*/ 1576 h 1576"/>
              </a:gdLst>
              <a:ahLst/>
              <a:cxnLst>
                <a:cxn ang="0">
                  <a:pos x="T0" y="T1"/>
                </a:cxn>
                <a:cxn ang="0">
                  <a:pos x="T2" y="T3"/>
                </a:cxn>
                <a:cxn ang="0">
                  <a:pos x="T4" y="T5"/>
                </a:cxn>
                <a:cxn ang="0">
                  <a:pos x="T6" y="T7"/>
                </a:cxn>
                <a:cxn ang="0">
                  <a:pos x="T8" y="T9"/>
                </a:cxn>
                <a:cxn ang="0">
                  <a:pos x="T10" y="T11"/>
                </a:cxn>
              </a:cxnLst>
              <a:rect l="0" t="0" r="r" b="b"/>
              <a:pathLst>
                <a:path w="1577" h="1576">
                  <a:moveTo>
                    <a:pt x="0" y="1576"/>
                  </a:moveTo>
                  <a:lnTo>
                    <a:pt x="0" y="1576"/>
                  </a:lnTo>
                  <a:lnTo>
                    <a:pt x="1577" y="1576"/>
                  </a:lnTo>
                  <a:lnTo>
                    <a:pt x="1577" y="0"/>
                  </a:lnTo>
                  <a:lnTo>
                    <a:pt x="0" y="0"/>
                  </a:lnTo>
                  <a:lnTo>
                    <a:pt x="0" y="1576"/>
                  </a:lnTo>
                  <a:close/>
                </a:path>
              </a:pathLst>
            </a:custGeom>
            <a:solidFill>
              <a:srgbClr val="3397D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5" name="Freeform 6"/>
            <p:cNvSpPr>
              <a:spLocks noEditPoints="1"/>
            </p:cNvSpPr>
            <p:nvPr userDrawn="1"/>
          </p:nvSpPr>
          <p:spPr bwMode="auto">
            <a:xfrm>
              <a:off x="1754" y="2228"/>
              <a:ext cx="505" cy="345"/>
            </a:xfrm>
            <a:custGeom>
              <a:avLst/>
              <a:gdLst>
                <a:gd name="T0" fmla="*/ 168 w 940"/>
                <a:gd name="T1" fmla="*/ 608 h 642"/>
                <a:gd name="T2" fmla="*/ 168 w 940"/>
                <a:gd name="T3" fmla="*/ 608 h 642"/>
                <a:gd name="T4" fmla="*/ 773 w 940"/>
                <a:gd name="T5" fmla="*/ 608 h 642"/>
                <a:gd name="T6" fmla="*/ 906 w 940"/>
                <a:gd name="T7" fmla="*/ 474 h 642"/>
                <a:gd name="T8" fmla="*/ 772 w 940"/>
                <a:gd name="T9" fmla="*/ 340 h 642"/>
                <a:gd name="T10" fmla="*/ 755 w 940"/>
                <a:gd name="T11" fmla="*/ 323 h 642"/>
                <a:gd name="T12" fmla="*/ 621 w 940"/>
                <a:gd name="T13" fmla="*/ 189 h 642"/>
                <a:gd name="T14" fmla="*/ 611 w 940"/>
                <a:gd name="T15" fmla="*/ 189 h 642"/>
                <a:gd name="T16" fmla="*/ 593 w 940"/>
                <a:gd name="T17" fmla="*/ 178 h 642"/>
                <a:gd name="T18" fmla="*/ 394 w 940"/>
                <a:gd name="T19" fmla="*/ 33 h 642"/>
                <a:gd name="T20" fmla="*/ 185 w 940"/>
                <a:gd name="T21" fmla="*/ 243 h 642"/>
                <a:gd name="T22" fmla="*/ 198 w 940"/>
                <a:gd name="T23" fmla="*/ 318 h 642"/>
                <a:gd name="T24" fmla="*/ 196 w 940"/>
                <a:gd name="T25" fmla="*/ 334 h 642"/>
                <a:gd name="T26" fmla="*/ 181 w 940"/>
                <a:gd name="T27" fmla="*/ 340 h 642"/>
                <a:gd name="T28" fmla="*/ 168 w 940"/>
                <a:gd name="T29" fmla="*/ 340 h 642"/>
                <a:gd name="T30" fmla="*/ 34 w 940"/>
                <a:gd name="T31" fmla="*/ 474 h 642"/>
                <a:gd name="T32" fmla="*/ 167 w 940"/>
                <a:gd name="T33" fmla="*/ 608 h 642"/>
                <a:gd name="T34" fmla="*/ 168 w 940"/>
                <a:gd name="T35" fmla="*/ 608 h 642"/>
                <a:gd name="T36" fmla="*/ 774 w 940"/>
                <a:gd name="T37" fmla="*/ 642 h 642"/>
                <a:gd name="T38" fmla="*/ 774 w 940"/>
                <a:gd name="T39" fmla="*/ 642 h 642"/>
                <a:gd name="T40" fmla="*/ 165 w 940"/>
                <a:gd name="T41" fmla="*/ 642 h 642"/>
                <a:gd name="T42" fmla="*/ 0 w 940"/>
                <a:gd name="T43" fmla="*/ 474 h 642"/>
                <a:gd name="T44" fmla="*/ 160 w 940"/>
                <a:gd name="T45" fmla="*/ 306 h 642"/>
                <a:gd name="T46" fmla="*/ 151 w 940"/>
                <a:gd name="T47" fmla="*/ 243 h 642"/>
                <a:gd name="T48" fmla="*/ 394 w 940"/>
                <a:gd name="T49" fmla="*/ 0 h 642"/>
                <a:gd name="T50" fmla="*/ 621 w 940"/>
                <a:gd name="T51" fmla="*/ 155 h 642"/>
                <a:gd name="T52" fmla="*/ 621 w 940"/>
                <a:gd name="T53" fmla="*/ 155 h 642"/>
                <a:gd name="T54" fmla="*/ 788 w 940"/>
                <a:gd name="T55" fmla="*/ 307 h 642"/>
                <a:gd name="T56" fmla="*/ 940 w 940"/>
                <a:gd name="T57" fmla="*/ 474 h 642"/>
                <a:gd name="T58" fmla="*/ 775 w 940"/>
                <a:gd name="T59" fmla="*/ 642 h 642"/>
                <a:gd name="T60" fmla="*/ 774 w 940"/>
                <a:gd name="T61" fmla="*/ 642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0" h="642">
                  <a:moveTo>
                    <a:pt x="168" y="608"/>
                  </a:moveTo>
                  <a:lnTo>
                    <a:pt x="168" y="608"/>
                  </a:lnTo>
                  <a:lnTo>
                    <a:pt x="773" y="608"/>
                  </a:lnTo>
                  <a:cubicBezTo>
                    <a:pt x="847" y="607"/>
                    <a:pt x="906" y="547"/>
                    <a:pt x="906" y="474"/>
                  </a:cubicBezTo>
                  <a:cubicBezTo>
                    <a:pt x="906" y="400"/>
                    <a:pt x="846" y="340"/>
                    <a:pt x="772" y="340"/>
                  </a:cubicBezTo>
                  <a:cubicBezTo>
                    <a:pt x="763" y="340"/>
                    <a:pt x="755" y="332"/>
                    <a:pt x="755" y="323"/>
                  </a:cubicBezTo>
                  <a:cubicBezTo>
                    <a:pt x="755" y="249"/>
                    <a:pt x="695" y="189"/>
                    <a:pt x="621" y="189"/>
                  </a:cubicBezTo>
                  <a:lnTo>
                    <a:pt x="611" y="189"/>
                  </a:lnTo>
                  <a:cubicBezTo>
                    <a:pt x="603" y="190"/>
                    <a:pt x="596" y="185"/>
                    <a:pt x="593" y="178"/>
                  </a:cubicBezTo>
                  <a:cubicBezTo>
                    <a:pt x="565" y="91"/>
                    <a:pt x="485" y="33"/>
                    <a:pt x="394" y="33"/>
                  </a:cubicBezTo>
                  <a:cubicBezTo>
                    <a:pt x="279" y="33"/>
                    <a:pt x="185" y="127"/>
                    <a:pt x="185" y="243"/>
                  </a:cubicBezTo>
                  <a:cubicBezTo>
                    <a:pt x="185" y="268"/>
                    <a:pt x="189" y="293"/>
                    <a:pt x="198" y="318"/>
                  </a:cubicBezTo>
                  <a:lnTo>
                    <a:pt x="196" y="334"/>
                  </a:lnTo>
                  <a:cubicBezTo>
                    <a:pt x="193" y="338"/>
                    <a:pt x="187" y="341"/>
                    <a:pt x="181" y="340"/>
                  </a:cubicBezTo>
                  <a:lnTo>
                    <a:pt x="168" y="340"/>
                  </a:lnTo>
                  <a:cubicBezTo>
                    <a:pt x="94" y="340"/>
                    <a:pt x="34" y="400"/>
                    <a:pt x="34" y="474"/>
                  </a:cubicBezTo>
                  <a:cubicBezTo>
                    <a:pt x="34" y="547"/>
                    <a:pt x="94" y="607"/>
                    <a:pt x="167" y="608"/>
                  </a:cubicBezTo>
                  <a:lnTo>
                    <a:pt x="168" y="608"/>
                  </a:lnTo>
                  <a:close/>
                  <a:moveTo>
                    <a:pt x="774" y="642"/>
                  </a:moveTo>
                  <a:lnTo>
                    <a:pt x="774" y="642"/>
                  </a:lnTo>
                  <a:lnTo>
                    <a:pt x="165" y="642"/>
                  </a:lnTo>
                  <a:cubicBezTo>
                    <a:pt x="74" y="640"/>
                    <a:pt x="0" y="565"/>
                    <a:pt x="0" y="474"/>
                  </a:cubicBezTo>
                  <a:cubicBezTo>
                    <a:pt x="0" y="384"/>
                    <a:pt x="71" y="311"/>
                    <a:pt x="160" y="306"/>
                  </a:cubicBezTo>
                  <a:cubicBezTo>
                    <a:pt x="154" y="285"/>
                    <a:pt x="151" y="264"/>
                    <a:pt x="151" y="243"/>
                  </a:cubicBezTo>
                  <a:cubicBezTo>
                    <a:pt x="151" y="109"/>
                    <a:pt x="260" y="0"/>
                    <a:pt x="394" y="0"/>
                  </a:cubicBezTo>
                  <a:cubicBezTo>
                    <a:pt x="495" y="0"/>
                    <a:pt x="585" y="62"/>
                    <a:pt x="621" y="155"/>
                  </a:cubicBezTo>
                  <a:lnTo>
                    <a:pt x="621" y="155"/>
                  </a:lnTo>
                  <a:cubicBezTo>
                    <a:pt x="708" y="155"/>
                    <a:pt x="780" y="222"/>
                    <a:pt x="788" y="307"/>
                  </a:cubicBezTo>
                  <a:cubicBezTo>
                    <a:pt x="873" y="315"/>
                    <a:pt x="940" y="387"/>
                    <a:pt x="940" y="474"/>
                  </a:cubicBezTo>
                  <a:cubicBezTo>
                    <a:pt x="940" y="565"/>
                    <a:pt x="866" y="640"/>
                    <a:pt x="775" y="642"/>
                  </a:cubicBezTo>
                  <a:lnTo>
                    <a:pt x="774" y="64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1" name="Freeform 11"/>
          <p:cNvSpPr>
            <a:spLocks noEditPoints="1"/>
          </p:cNvSpPr>
          <p:nvPr userDrawn="1"/>
        </p:nvSpPr>
        <p:spPr bwMode="auto">
          <a:xfrm>
            <a:off x="2830513" y="5000626"/>
            <a:ext cx="708025" cy="712788"/>
          </a:xfrm>
          <a:custGeom>
            <a:avLst/>
            <a:gdLst>
              <a:gd name="T0" fmla="*/ 526 w 546"/>
              <a:gd name="T1" fmla="*/ 439 h 549"/>
              <a:gd name="T2" fmla="*/ 526 w 546"/>
              <a:gd name="T3" fmla="*/ 439 h 549"/>
              <a:gd name="T4" fmla="*/ 183 w 546"/>
              <a:gd name="T5" fmla="*/ 439 h 549"/>
              <a:gd name="T6" fmla="*/ 173 w 546"/>
              <a:gd name="T7" fmla="*/ 448 h 549"/>
              <a:gd name="T8" fmla="*/ 173 w 546"/>
              <a:gd name="T9" fmla="*/ 515 h 549"/>
              <a:gd name="T10" fmla="*/ 102 w 546"/>
              <a:gd name="T11" fmla="*/ 442 h 549"/>
              <a:gd name="T12" fmla="*/ 95 w 546"/>
              <a:gd name="T13" fmla="*/ 439 h 549"/>
              <a:gd name="T14" fmla="*/ 20 w 546"/>
              <a:gd name="T15" fmla="*/ 439 h 549"/>
              <a:gd name="T16" fmla="*/ 20 w 546"/>
              <a:gd name="T17" fmla="*/ 19 h 549"/>
              <a:gd name="T18" fmla="*/ 526 w 546"/>
              <a:gd name="T19" fmla="*/ 19 h 549"/>
              <a:gd name="T20" fmla="*/ 526 w 546"/>
              <a:gd name="T21" fmla="*/ 439 h 549"/>
              <a:gd name="T22" fmla="*/ 536 w 546"/>
              <a:gd name="T23" fmla="*/ 0 h 549"/>
              <a:gd name="T24" fmla="*/ 536 w 546"/>
              <a:gd name="T25" fmla="*/ 0 h 549"/>
              <a:gd name="T26" fmla="*/ 10 w 546"/>
              <a:gd name="T27" fmla="*/ 0 h 549"/>
              <a:gd name="T28" fmla="*/ 0 w 546"/>
              <a:gd name="T29" fmla="*/ 10 h 549"/>
              <a:gd name="T30" fmla="*/ 0 w 546"/>
              <a:gd name="T31" fmla="*/ 448 h 549"/>
              <a:gd name="T32" fmla="*/ 10 w 546"/>
              <a:gd name="T33" fmla="*/ 458 h 549"/>
              <a:gd name="T34" fmla="*/ 91 w 546"/>
              <a:gd name="T35" fmla="*/ 458 h 549"/>
              <a:gd name="T36" fmla="*/ 176 w 546"/>
              <a:gd name="T37" fmla="*/ 546 h 549"/>
              <a:gd name="T38" fmla="*/ 183 w 546"/>
              <a:gd name="T39" fmla="*/ 549 h 549"/>
              <a:gd name="T40" fmla="*/ 187 w 546"/>
              <a:gd name="T41" fmla="*/ 548 h 549"/>
              <a:gd name="T42" fmla="*/ 193 w 546"/>
              <a:gd name="T43" fmla="*/ 539 h 549"/>
              <a:gd name="T44" fmla="*/ 193 w 546"/>
              <a:gd name="T45" fmla="*/ 458 h 549"/>
              <a:gd name="T46" fmla="*/ 536 w 546"/>
              <a:gd name="T47" fmla="*/ 458 h 549"/>
              <a:gd name="T48" fmla="*/ 546 w 546"/>
              <a:gd name="T49" fmla="*/ 448 h 549"/>
              <a:gd name="T50" fmla="*/ 546 w 546"/>
              <a:gd name="T51" fmla="*/ 10 h 549"/>
              <a:gd name="T52" fmla="*/ 536 w 546"/>
              <a:gd name="T53"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6" h="549">
                <a:moveTo>
                  <a:pt x="526" y="439"/>
                </a:moveTo>
                <a:lnTo>
                  <a:pt x="526" y="439"/>
                </a:lnTo>
                <a:lnTo>
                  <a:pt x="183" y="439"/>
                </a:lnTo>
                <a:cubicBezTo>
                  <a:pt x="178" y="439"/>
                  <a:pt x="173" y="443"/>
                  <a:pt x="173" y="448"/>
                </a:cubicBezTo>
                <a:lnTo>
                  <a:pt x="173" y="515"/>
                </a:lnTo>
                <a:lnTo>
                  <a:pt x="102" y="442"/>
                </a:lnTo>
                <a:lnTo>
                  <a:pt x="95" y="439"/>
                </a:lnTo>
                <a:lnTo>
                  <a:pt x="20" y="439"/>
                </a:lnTo>
                <a:lnTo>
                  <a:pt x="20" y="19"/>
                </a:lnTo>
                <a:lnTo>
                  <a:pt x="526" y="19"/>
                </a:lnTo>
                <a:lnTo>
                  <a:pt x="526" y="439"/>
                </a:lnTo>
                <a:close/>
                <a:moveTo>
                  <a:pt x="536" y="0"/>
                </a:moveTo>
                <a:lnTo>
                  <a:pt x="536" y="0"/>
                </a:lnTo>
                <a:lnTo>
                  <a:pt x="10" y="0"/>
                </a:lnTo>
                <a:cubicBezTo>
                  <a:pt x="4" y="0"/>
                  <a:pt x="0" y="4"/>
                  <a:pt x="0" y="10"/>
                </a:cubicBezTo>
                <a:lnTo>
                  <a:pt x="0" y="448"/>
                </a:lnTo>
                <a:cubicBezTo>
                  <a:pt x="0" y="454"/>
                  <a:pt x="4" y="458"/>
                  <a:pt x="10" y="458"/>
                </a:cubicBezTo>
                <a:lnTo>
                  <a:pt x="91" y="458"/>
                </a:lnTo>
                <a:lnTo>
                  <a:pt x="176" y="546"/>
                </a:lnTo>
                <a:lnTo>
                  <a:pt x="183" y="549"/>
                </a:lnTo>
                <a:lnTo>
                  <a:pt x="187" y="548"/>
                </a:lnTo>
                <a:cubicBezTo>
                  <a:pt x="190" y="546"/>
                  <a:pt x="193" y="543"/>
                  <a:pt x="193" y="539"/>
                </a:cubicBezTo>
                <a:lnTo>
                  <a:pt x="193" y="458"/>
                </a:lnTo>
                <a:lnTo>
                  <a:pt x="536" y="458"/>
                </a:lnTo>
                <a:cubicBezTo>
                  <a:pt x="541" y="458"/>
                  <a:pt x="546" y="454"/>
                  <a:pt x="546" y="448"/>
                </a:cubicBezTo>
                <a:lnTo>
                  <a:pt x="546" y="10"/>
                </a:lnTo>
                <a:cubicBezTo>
                  <a:pt x="546" y="4"/>
                  <a:pt x="541" y="0"/>
                  <a:pt x="536"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nvGrpSpPr>
          <p:cNvPr id="12" name="Group 14"/>
          <p:cNvGrpSpPr>
            <a:grpSpLocks noChangeAspect="1"/>
          </p:cNvGrpSpPr>
          <p:nvPr userDrawn="1"/>
        </p:nvGrpSpPr>
        <p:grpSpPr bwMode="auto">
          <a:xfrm>
            <a:off x="1358900" y="4887913"/>
            <a:ext cx="596900" cy="865187"/>
            <a:chOff x="856" y="3079"/>
            <a:chExt cx="376" cy="545"/>
          </a:xfrm>
        </p:grpSpPr>
        <p:sp>
          <p:nvSpPr>
            <p:cNvPr id="13" name="AutoShape 13"/>
            <p:cNvSpPr>
              <a:spLocks noChangeAspect="1" noChangeArrowheads="1" noTextEdit="1"/>
            </p:cNvSpPr>
            <p:nvPr userDrawn="1"/>
          </p:nvSpPr>
          <p:spPr bwMode="auto">
            <a:xfrm>
              <a:off x="856" y="3079"/>
              <a:ext cx="376" cy="54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4" name="Freeform 15"/>
            <p:cNvSpPr>
              <a:spLocks noEditPoints="1"/>
            </p:cNvSpPr>
            <p:nvPr userDrawn="1"/>
          </p:nvSpPr>
          <p:spPr bwMode="auto">
            <a:xfrm>
              <a:off x="856" y="3072"/>
              <a:ext cx="387" cy="562"/>
            </a:xfrm>
            <a:custGeom>
              <a:avLst/>
              <a:gdLst>
                <a:gd name="T0" fmla="*/ 384 w 384"/>
                <a:gd name="T1" fmla="*/ 191 h 563"/>
                <a:gd name="T2" fmla="*/ 0 w 384"/>
                <a:gd name="T3" fmla="*/ 191 h 563"/>
                <a:gd name="T4" fmla="*/ 90 w 384"/>
                <a:gd name="T5" fmla="*/ 466 h 563"/>
                <a:gd name="T6" fmla="*/ 90 w 384"/>
                <a:gd name="T7" fmla="*/ 507 h 563"/>
                <a:gd name="T8" fmla="*/ 235 w 384"/>
                <a:gd name="T9" fmla="*/ 563 h 563"/>
                <a:gd name="T10" fmla="*/ 290 w 384"/>
                <a:gd name="T11" fmla="*/ 463 h 563"/>
                <a:gd name="T12" fmla="*/ 289 w 384"/>
                <a:gd name="T13" fmla="*/ 357 h 563"/>
                <a:gd name="T14" fmla="*/ 20 w 384"/>
                <a:gd name="T15" fmla="*/ 191 h 563"/>
                <a:gd name="T16" fmla="*/ 192 w 384"/>
                <a:gd name="T17" fmla="*/ 19 h 563"/>
                <a:gd name="T18" fmla="*/ 274 w 384"/>
                <a:gd name="T19" fmla="*/ 342 h 563"/>
                <a:gd name="T20" fmla="*/ 269 w 384"/>
                <a:gd name="T21" fmla="*/ 452 h 563"/>
                <a:gd name="T22" fmla="*/ 220 w 384"/>
                <a:gd name="T23" fmla="*/ 439 h 563"/>
                <a:gd name="T24" fmla="*/ 246 w 384"/>
                <a:gd name="T25" fmla="*/ 241 h 563"/>
                <a:gd name="T26" fmla="*/ 239 w 384"/>
                <a:gd name="T27" fmla="*/ 143 h 563"/>
                <a:gd name="T28" fmla="*/ 144 w 384"/>
                <a:gd name="T29" fmla="*/ 143 h 563"/>
                <a:gd name="T30" fmla="*/ 137 w 384"/>
                <a:gd name="T31" fmla="*/ 241 h 563"/>
                <a:gd name="T32" fmla="*/ 162 w 384"/>
                <a:gd name="T33" fmla="*/ 439 h 563"/>
                <a:gd name="T34" fmla="*/ 110 w 384"/>
                <a:gd name="T35" fmla="*/ 452 h 563"/>
                <a:gd name="T36" fmla="*/ 105 w 384"/>
                <a:gd name="T37" fmla="*/ 340 h 563"/>
                <a:gd name="T38" fmla="*/ 172 w 384"/>
                <a:gd name="T39" fmla="*/ 256 h 563"/>
                <a:gd name="T40" fmla="*/ 152 w 384"/>
                <a:gd name="T41" fmla="*/ 228 h 563"/>
                <a:gd name="T42" fmla="*/ 152 w 384"/>
                <a:gd name="T43" fmla="*/ 162 h 563"/>
                <a:gd name="T44" fmla="*/ 153 w 384"/>
                <a:gd name="T45" fmla="*/ 190 h 563"/>
                <a:gd name="T46" fmla="*/ 230 w 384"/>
                <a:gd name="T47" fmla="*/ 190 h 563"/>
                <a:gd name="T48" fmla="*/ 231 w 384"/>
                <a:gd name="T49" fmla="*/ 162 h 563"/>
                <a:gd name="T50" fmla="*/ 231 w 384"/>
                <a:gd name="T51" fmla="*/ 228 h 563"/>
                <a:gd name="T52" fmla="*/ 200 w 384"/>
                <a:gd name="T53" fmla="*/ 439 h 563"/>
                <a:gd name="T54" fmla="*/ 182 w 384"/>
                <a:gd name="T55" fmla="*/ 452 h 563"/>
                <a:gd name="T56" fmla="*/ 172 w 384"/>
                <a:gd name="T57" fmla="*/ 256 h 563"/>
                <a:gd name="T58" fmla="*/ 190 w 384"/>
                <a:gd name="T59" fmla="*/ 173 h 563"/>
                <a:gd name="T60" fmla="*/ 209 w 384"/>
                <a:gd name="T61" fmla="*/ 190 h 563"/>
                <a:gd name="T62" fmla="*/ 173 w 384"/>
                <a:gd name="T63" fmla="*/ 19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3">
                  <a:moveTo>
                    <a:pt x="384" y="191"/>
                  </a:moveTo>
                  <a:lnTo>
                    <a:pt x="384" y="191"/>
                  </a:lnTo>
                  <a:cubicBezTo>
                    <a:pt x="384" y="85"/>
                    <a:pt x="298" y="0"/>
                    <a:pt x="192" y="0"/>
                  </a:cubicBezTo>
                  <a:cubicBezTo>
                    <a:pt x="86" y="0"/>
                    <a:pt x="0" y="85"/>
                    <a:pt x="0" y="191"/>
                  </a:cubicBezTo>
                  <a:cubicBezTo>
                    <a:pt x="0" y="257"/>
                    <a:pt x="34" y="319"/>
                    <a:pt x="90" y="354"/>
                  </a:cubicBezTo>
                  <a:lnTo>
                    <a:pt x="90" y="466"/>
                  </a:lnTo>
                  <a:cubicBezTo>
                    <a:pt x="90" y="466"/>
                    <a:pt x="90" y="466"/>
                    <a:pt x="90" y="466"/>
                  </a:cubicBezTo>
                  <a:lnTo>
                    <a:pt x="90" y="507"/>
                  </a:lnTo>
                  <a:cubicBezTo>
                    <a:pt x="90" y="538"/>
                    <a:pt x="115" y="563"/>
                    <a:pt x="145" y="563"/>
                  </a:cubicBezTo>
                  <a:lnTo>
                    <a:pt x="235" y="563"/>
                  </a:lnTo>
                  <a:cubicBezTo>
                    <a:pt x="265" y="563"/>
                    <a:pt x="290" y="538"/>
                    <a:pt x="290" y="507"/>
                  </a:cubicBezTo>
                  <a:lnTo>
                    <a:pt x="290" y="463"/>
                  </a:lnTo>
                  <a:cubicBezTo>
                    <a:pt x="290" y="461"/>
                    <a:pt x="290" y="460"/>
                    <a:pt x="289" y="458"/>
                  </a:cubicBezTo>
                  <a:lnTo>
                    <a:pt x="289" y="357"/>
                  </a:lnTo>
                  <a:cubicBezTo>
                    <a:pt x="348" y="322"/>
                    <a:pt x="384" y="259"/>
                    <a:pt x="384" y="191"/>
                  </a:cubicBezTo>
                  <a:close/>
                  <a:moveTo>
                    <a:pt x="20" y="191"/>
                  </a:moveTo>
                  <a:lnTo>
                    <a:pt x="20" y="191"/>
                  </a:lnTo>
                  <a:cubicBezTo>
                    <a:pt x="20" y="96"/>
                    <a:pt x="97" y="19"/>
                    <a:pt x="192" y="19"/>
                  </a:cubicBezTo>
                  <a:cubicBezTo>
                    <a:pt x="287" y="19"/>
                    <a:pt x="364" y="96"/>
                    <a:pt x="364" y="191"/>
                  </a:cubicBezTo>
                  <a:cubicBezTo>
                    <a:pt x="364" y="254"/>
                    <a:pt x="329" y="312"/>
                    <a:pt x="274" y="342"/>
                  </a:cubicBezTo>
                  <a:cubicBezTo>
                    <a:pt x="271" y="344"/>
                    <a:pt x="269" y="347"/>
                    <a:pt x="269" y="351"/>
                  </a:cubicBezTo>
                  <a:lnTo>
                    <a:pt x="269" y="452"/>
                  </a:lnTo>
                  <a:lnTo>
                    <a:pt x="221" y="452"/>
                  </a:lnTo>
                  <a:cubicBezTo>
                    <a:pt x="221" y="448"/>
                    <a:pt x="221" y="444"/>
                    <a:pt x="220" y="439"/>
                  </a:cubicBezTo>
                  <a:cubicBezTo>
                    <a:pt x="220" y="385"/>
                    <a:pt x="220" y="284"/>
                    <a:pt x="229" y="265"/>
                  </a:cubicBezTo>
                  <a:cubicBezTo>
                    <a:pt x="232" y="256"/>
                    <a:pt x="239" y="249"/>
                    <a:pt x="246" y="241"/>
                  </a:cubicBezTo>
                  <a:cubicBezTo>
                    <a:pt x="258" y="228"/>
                    <a:pt x="271" y="213"/>
                    <a:pt x="271" y="190"/>
                  </a:cubicBezTo>
                  <a:cubicBezTo>
                    <a:pt x="271" y="170"/>
                    <a:pt x="258" y="151"/>
                    <a:pt x="239" y="143"/>
                  </a:cubicBezTo>
                  <a:cubicBezTo>
                    <a:pt x="222" y="136"/>
                    <a:pt x="205" y="139"/>
                    <a:pt x="191" y="149"/>
                  </a:cubicBezTo>
                  <a:cubicBezTo>
                    <a:pt x="177" y="139"/>
                    <a:pt x="160" y="136"/>
                    <a:pt x="144" y="143"/>
                  </a:cubicBezTo>
                  <a:cubicBezTo>
                    <a:pt x="125" y="151"/>
                    <a:pt x="111" y="170"/>
                    <a:pt x="111" y="190"/>
                  </a:cubicBezTo>
                  <a:cubicBezTo>
                    <a:pt x="111" y="213"/>
                    <a:pt x="125" y="228"/>
                    <a:pt x="137" y="241"/>
                  </a:cubicBezTo>
                  <a:cubicBezTo>
                    <a:pt x="144" y="249"/>
                    <a:pt x="150" y="256"/>
                    <a:pt x="154" y="265"/>
                  </a:cubicBezTo>
                  <a:cubicBezTo>
                    <a:pt x="163" y="284"/>
                    <a:pt x="162" y="385"/>
                    <a:pt x="162" y="439"/>
                  </a:cubicBezTo>
                  <a:cubicBezTo>
                    <a:pt x="162" y="444"/>
                    <a:pt x="162" y="448"/>
                    <a:pt x="162" y="452"/>
                  </a:cubicBezTo>
                  <a:lnTo>
                    <a:pt x="110" y="452"/>
                  </a:lnTo>
                  <a:lnTo>
                    <a:pt x="110" y="349"/>
                  </a:lnTo>
                  <a:cubicBezTo>
                    <a:pt x="110" y="345"/>
                    <a:pt x="109" y="342"/>
                    <a:pt x="105" y="340"/>
                  </a:cubicBezTo>
                  <a:cubicBezTo>
                    <a:pt x="53" y="309"/>
                    <a:pt x="20" y="252"/>
                    <a:pt x="20" y="191"/>
                  </a:cubicBezTo>
                  <a:close/>
                  <a:moveTo>
                    <a:pt x="172" y="256"/>
                  </a:moveTo>
                  <a:lnTo>
                    <a:pt x="172" y="256"/>
                  </a:lnTo>
                  <a:cubicBezTo>
                    <a:pt x="167" y="245"/>
                    <a:pt x="159" y="236"/>
                    <a:pt x="152" y="228"/>
                  </a:cubicBezTo>
                  <a:cubicBezTo>
                    <a:pt x="141" y="216"/>
                    <a:pt x="132" y="205"/>
                    <a:pt x="132" y="190"/>
                  </a:cubicBezTo>
                  <a:cubicBezTo>
                    <a:pt x="132" y="178"/>
                    <a:pt x="140" y="167"/>
                    <a:pt x="152" y="162"/>
                  </a:cubicBezTo>
                  <a:cubicBezTo>
                    <a:pt x="158" y="159"/>
                    <a:pt x="164" y="159"/>
                    <a:pt x="170" y="160"/>
                  </a:cubicBezTo>
                  <a:cubicBezTo>
                    <a:pt x="161" y="166"/>
                    <a:pt x="153" y="175"/>
                    <a:pt x="153" y="190"/>
                  </a:cubicBezTo>
                  <a:cubicBezTo>
                    <a:pt x="153" y="211"/>
                    <a:pt x="170" y="228"/>
                    <a:pt x="191" y="228"/>
                  </a:cubicBezTo>
                  <a:cubicBezTo>
                    <a:pt x="212" y="228"/>
                    <a:pt x="230" y="211"/>
                    <a:pt x="230" y="190"/>
                  </a:cubicBezTo>
                  <a:cubicBezTo>
                    <a:pt x="230" y="175"/>
                    <a:pt x="220" y="167"/>
                    <a:pt x="211" y="161"/>
                  </a:cubicBezTo>
                  <a:cubicBezTo>
                    <a:pt x="217" y="159"/>
                    <a:pt x="224" y="159"/>
                    <a:pt x="231" y="162"/>
                  </a:cubicBezTo>
                  <a:cubicBezTo>
                    <a:pt x="243" y="167"/>
                    <a:pt x="251" y="178"/>
                    <a:pt x="251" y="190"/>
                  </a:cubicBezTo>
                  <a:cubicBezTo>
                    <a:pt x="251" y="205"/>
                    <a:pt x="242" y="216"/>
                    <a:pt x="231" y="228"/>
                  </a:cubicBezTo>
                  <a:cubicBezTo>
                    <a:pt x="223" y="236"/>
                    <a:pt x="215" y="245"/>
                    <a:pt x="210" y="256"/>
                  </a:cubicBezTo>
                  <a:cubicBezTo>
                    <a:pt x="200" y="278"/>
                    <a:pt x="200" y="356"/>
                    <a:pt x="200" y="439"/>
                  </a:cubicBezTo>
                  <a:cubicBezTo>
                    <a:pt x="200" y="444"/>
                    <a:pt x="200" y="448"/>
                    <a:pt x="200" y="452"/>
                  </a:cubicBezTo>
                  <a:lnTo>
                    <a:pt x="182" y="452"/>
                  </a:lnTo>
                  <a:cubicBezTo>
                    <a:pt x="182" y="448"/>
                    <a:pt x="182" y="444"/>
                    <a:pt x="182" y="439"/>
                  </a:cubicBezTo>
                  <a:cubicBezTo>
                    <a:pt x="183" y="356"/>
                    <a:pt x="182" y="278"/>
                    <a:pt x="172" y="256"/>
                  </a:cubicBezTo>
                  <a:close/>
                  <a:moveTo>
                    <a:pt x="190" y="173"/>
                  </a:moveTo>
                  <a:lnTo>
                    <a:pt x="190" y="173"/>
                  </a:lnTo>
                  <a:cubicBezTo>
                    <a:pt x="192" y="173"/>
                    <a:pt x="193" y="174"/>
                    <a:pt x="194" y="175"/>
                  </a:cubicBezTo>
                  <a:cubicBezTo>
                    <a:pt x="206" y="181"/>
                    <a:pt x="209" y="184"/>
                    <a:pt x="209" y="190"/>
                  </a:cubicBezTo>
                  <a:cubicBezTo>
                    <a:pt x="209" y="200"/>
                    <a:pt x="201" y="208"/>
                    <a:pt x="191" y="208"/>
                  </a:cubicBezTo>
                  <a:cubicBezTo>
                    <a:pt x="181" y="208"/>
                    <a:pt x="173" y="200"/>
                    <a:pt x="173" y="190"/>
                  </a:cubicBezTo>
                  <a:cubicBezTo>
                    <a:pt x="173" y="183"/>
                    <a:pt x="176" y="178"/>
                    <a:pt x="190" y="173"/>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2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444622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444622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7" y="1447803"/>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1524521"/>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5"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6"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8"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0" name="Fuschia Tile"/>
          <p:cNvGrpSpPr>
            <a:grpSpLocks/>
          </p:cNvGrpSpPr>
          <p:nvPr userDrawn="1"/>
        </p:nvGrpSpPr>
        <p:grpSpPr bwMode="auto">
          <a:xfrm>
            <a:off x="1016000" y="3184525"/>
            <a:ext cx="1327150" cy="1327150"/>
            <a:chOff x="1071620" y="3044261"/>
            <a:chExt cx="1325880" cy="1325880"/>
          </a:xfrm>
        </p:grpSpPr>
        <p:sp>
          <p:nvSpPr>
            <p:cNvPr id="11"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2" name="Freeform 13"/>
            <p:cNvSpPr>
              <a:spLocks noEditPoints="1"/>
            </p:cNvSpPr>
            <p:nvPr/>
          </p:nvSpPr>
          <p:spPr bwMode="auto">
            <a:xfrm>
              <a:off x="1315861" y="3285330"/>
              <a:ext cx="837398" cy="840570"/>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grpSp>
        <p:nvGrpSpPr>
          <p:cNvPr id="13" name="Orange Tile"/>
          <p:cNvGrpSpPr>
            <a:grpSpLocks/>
          </p:cNvGrpSpPr>
          <p:nvPr userDrawn="1"/>
        </p:nvGrpSpPr>
        <p:grpSpPr bwMode="auto">
          <a:xfrm>
            <a:off x="2514600" y="3184525"/>
            <a:ext cx="1325563" cy="1327150"/>
            <a:chOff x="2487267" y="3044261"/>
            <a:chExt cx="1325880" cy="1325880"/>
          </a:xfrm>
        </p:grpSpPr>
        <p:sp>
          <p:nvSpPr>
            <p:cNvPr id="14"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5" name="Freeform 30"/>
            <p:cNvSpPr>
              <a:spLocks noEditPoints="1"/>
            </p:cNvSpPr>
            <p:nvPr/>
          </p:nvSpPr>
          <p:spPr bwMode="auto">
            <a:xfrm>
              <a:off x="2774674" y="3285330"/>
              <a:ext cx="751067" cy="843742"/>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p:spPr>
          <p:txBody>
            <a:bodyPr/>
            <a:lstStyle/>
            <a:p>
              <a:pPr>
                <a:defRPr/>
              </a:pPr>
              <a:endParaRPr lang="en-US">
                <a:solidFill>
                  <a:srgbClr val="FFFFFF"/>
                </a:solidFill>
              </a:endParaRPr>
            </a:p>
          </p:txBody>
        </p:sp>
      </p:grpSp>
      <p:grpSp>
        <p:nvGrpSpPr>
          <p:cNvPr id="16" name="Teal Tile"/>
          <p:cNvGrpSpPr>
            <a:grpSpLocks/>
          </p:cNvGrpSpPr>
          <p:nvPr userDrawn="1"/>
        </p:nvGrpSpPr>
        <p:grpSpPr bwMode="auto">
          <a:xfrm>
            <a:off x="1016000" y="4683125"/>
            <a:ext cx="1327150" cy="1325563"/>
            <a:chOff x="1020317" y="4686638"/>
            <a:chExt cx="1325880" cy="1325880"/>
          </a:xfrm>
        </p:grpSpPr>
        <p:sp>
          <p:nvSpPr>
            <p:cNvPr id="17"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8" name="Freeform 13"/>
            <p:cNvSpPr>
              <a:spLocks noEditPoints="1"/>
            </p:cNvSpPr>
            <p:nvPr/>
          </p:nvSpPr>
          <p:spPr bwMode="auto">
            <a:xfrm>
              <a:off x="1456462" y="4931171"/>
              <a:ext cx="453591" cy="836813"/>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a:lstStyle/>
            <a:p>
              <a:pPr>
                <a:defRPr/>
              </a:pPr>
              <a:endParaRPr lang="en-US">
                <a:solidFill>
                  <a:srgbClr val="FFFFFF"/>
                </a:solidFill>
              </a:endParaRPr>
            </a:p>
          </p:txBody>
        </p:sp>
      </p:grpSp>
      <p:grpSp>
        <p:nvGrpSpPr>
          <p:cNvPr id="19" name="Green Tile"/>
          <p:cNvGrpSpPr>
            <a:grpSpLocks/>
          </p:cNvGrpSpPr>
          <p:nvPr userDrawn="1"/>
        </p:nvGrpSpPr>
        <p:grpSpPr bwMode="auto">
          <a:xfrm>
            <a:off x="2514600" y="4683125"/>
            <a:ext cx="1325563" cy="1325563"/>
            <a:chOff x="2514069" y="4682828"/>
            <a:chExt cx="1325880" cy="1325880"/>
          </a:xfrm>
        </p:grpSpPr>
        <p:sp>
          <p:nvSpPr>
            <p:cNvPr id="20"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73"/>
            <p:cNvSpPr>
              <a:spLocks noEditPoints="1"/>
            </p:cNvSpPr>
            <p:nvPr userDrawn="1"/>
          </p:nvSpPr>
          <p:spPr bwMode="auto">
            <a:xfrm>
              <a:off x="2757015" y="5062332"/>
              <a:ext cx="839988" cy="701843"/>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a:lstStyle/>
            <a:p>
              <a:pPr>
                <a:defRPr/>
              </a:pPr>
              <a:endParaRPr lang="en-US">
                <a:solidFill>
                  <a:srgbClr val="FFFFFF"/>
                </a:solidFill>
              </a:endParaRPr>
            </a:p>
          </p:txBody>
        </p:sp>
      </p:grpSp>
      <p:sp useBgFill="1">
        <p:nvSpPr>
          <p:cNvPr id="2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4" name="Bottom Mask"/>
          <p:cNvSpPr/>
          <p:nvPr userDrawn="1"/>
        </p:nvSpPr>
        <p:spPr bwMode="auto">
          <a:xfrm>
            <a:off x="0" y="6010275"/>
            <a:ext cx="12188825"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93969936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4" name="Demo Tile"/>
          <p:cNvGrpSpPr>
            <a:grpSpLocks/>
          </p:cNvGrpSpPr>
          <p:nvPr userDrawn="1"/>
        </p:nvGrpSpPr>
        <p:grpSpPr bwMode="auto">
          <a:xfrm>
            <a:off x="1017588" y="3187700"/>
            <a:ext cx="2827337" cy="2827338"/>
            <a:chOff x="1022073" y="-1135906"/>
            <a:chExt cx="2827252" cy="2827252"/>
          </a:xfrm>
        </p:grpSpPr>
        <p:sp>
          <p:nvSpPr>
            <p:cNvPr id="15"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6" name="Light bulb Icon"/>
            <p:cNvSpPr>
              <a:spLocks noEditPoints="1"/>
            </p:cNvSpPr>
            <p:nvPr/>
          </p:nvSpPr>
          <p:spPr bwMode="auto">
            <a:xfrm>
              <a:off x="1944382" y="-621572"/>
              <a:ext cx="979459" cy="1798583"/>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p:spPr>
          <p:txBody>
            <a:bodyPr/>
            <a:lstStyle/>
            <a:p>
              <a:pPr>
                <a:defRPr/>
              </a:pPr>
              <a:endParaRPr lang="en-US">
                <a:solidFill>
                  <a:srgbClr val="FFFFFF"/>
                </a:solidFill>
              </a:endParaRPr>
            </a:p>
          </p:txBody>
        </p:sp>
      </p:grpSp>
      <p:sp useBgFill="1">
        <p:nvSpPr>
          <p:cNvPr id="17"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58457336"/>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Vide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Green Tile"/>
          <p:cNvGrpSpPr>
            <a:grpSpLocks/>
          </p:cNvGrpSpPr>
          <p:nvPr userDrawn="1"/>
        </p:nvGrpSpPr>
        <p:grpSpPr bwMode="auto">
          <a:xfrm>
            <a:off x="1016000" y="3187700"/>
            <a:ext cx="2827338" cy="2827338"/>
            <a:chOff x="-2619354" y="-790581"/>
            <a:chExt cx="2827252" cy="2827252"/>
          </a:xfrm>
        </p:grpSpPr>
        <p:sp>
          <p:nvSpPr>
            <p:cNvPr id="16"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Play Icon"/>
            <p:cNvSpPr>
              <a:spLocks noEditPoints="1"/>
            </p:cNvSpPr>
            <p:nvPr/>
          </p:nvSpPr>
          <p:spPr bwMode="auto">
            <a:xfrm>
              <a:off x="-2098670" y="-269897"/>
              <a:ext cx="1785884" cy="1784296"/>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260155947"/>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Partn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Blue Tile"/>
          <p:cNvGrpSpPr>
            <a:grpSpLocks/>
          </p:cNvGrpSpPr>
          <p:nvPr userDrawn="1"/>
        </p:nvGrpSpPr>
        <p:grpSpPr bwMode="auto">
          <a:xfrm>
            <a:off x="1016000" y="3189288"/>
            <a:ext cx="2827338" cy="2827337"/>
            <a:chOff x="1071620" y="3044261"/>
            <a:chExt cx="1325880" cy="1325880"/>
          </a:xfrm>
        </p:grpSpPr>
        <p:sp>
          <p:nvSpPr>
            <p:cNvPr id="16"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13"/>
            <p:cNvSpPr>
              <a:spLocks noEditPoints="1"/>
            </p:cNvSpPr>
            <p:nvPr/>
          </p:nvSpPr>
          <p:spPr bwMode="auto">
            <a:xfrm>
              <a:off x="1316547" y="3284721"/>
              <a:ext cx="836026" cy="841238"/>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22898492"/>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Purple Tile"/>
          <p:cNvGrpSpPr>
            <a:grpSpLocks/>
          </p:cNvGrpSpPr>
          <p:nvPr userDrawn="1"/>
        </p:nvGrpSpPr>
        <p:grpSpPr bwMode="auto">
          <a:xfrm>
            <a:off x="1017588" y="3187700"/>
            <a:ext cx="2827337" cy="2827338"/>
            <a:chOff x="1022073" y="-1624298"/>
            <a:chExt cx="2827252" cy="2827252"/>
          </a:xfrm>
        </p:grpSpPr>
        <p:sp>
          <p:nvSpPr>
            <p:cNvPr id="16"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8"/>
            <p:cNvSpPr>
              <a:spLocks noEditPoints="1"/>
            </p:cNvSpPr>
            <p:nvPr/>
          </p:nvSpPr>
          <p:spPr bwMode="auto">
            <a:xfrm>
              <a:off x="1537994" y="-867083"/>
              <a:ext cx="1792234" cy="1501729"/>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021144981"/>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Orange Tile"/>
          <p:cNvGrpSpPr>
            <a:grpSpLocks/>
          </p:cNvGrpSpPr>
          <p:nvPr userDrawn="1"/>
        </p:nvGrpSpPr>
        <p:grpSpPr bwMode="auto">
          <a:xfrm>
            <a:off x="1016000" y="3187700"/>
            <a:ext cx="2827338" cy="2827338"/>
            <a:chOff x="1351800" y="-1084759"/>
            <a:chExt cx="2827252" cy="2827252"/>
          </a:xfrm>
        </p:grpSpPr>
        <p:sp>
          <p:nvSpPr>
            <p:cNvPr id="16"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1"/>
            <p:cNvSpPr>
              <a:spLocks noEditPoints="1"/>
            </p:cNvSpPr>
            <p:nvPr/>
          </p:nvSpPr>
          <p:spPr bwMode="auto">
            <a:xfrm>
              <a:off x="2004243" y="-437079"/>
              <a:ext cx="1523954" cy="1531891"/>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658309897"/>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Etc.,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Teal Tile"/>
          <p:cNvGrpSpPr>
            <a:grpSpLocks/>
          </p:cNvGrpSpPr>
          <p:nvPr userDrawn="1"/>
        </p:nvGrpSpPr>
        <p:grpSpPr bwMode="auto">
          <a:xfrm>
            <a:off x="1016000" y="3187700"/>
            <a:ext cx="2827338" cy="2827338"/>
            <a:chOff x="823093" y="-1413626"/>
            <a:chExt cx="2827252" cy="2827252"/>
          </a:xfrm>
        </p:grpSpPr>
        <p:sp>
          <p:nvSpPr>
            <p:cNvPr id="16"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0"/>
            <p:cNvSpPr>
              <a:spLocks noEditPoints="1"/>
            </p:cNvSpPr>
            <p:nvPr/>
          </p:nvSpPr>
          <p:spPr bwMode="auto">
            <a:xfrm>
              <a:off x="1397751" y="-232562"/>
              <a:ext cx="1677937" cy="465124"/>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2568296"/>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3339227"/>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379555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599"/>
            <a:ext cx="5484971" cy="3807401"/>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3909623"/>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3322055"/>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3643586"/>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508373578"/>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521955"/>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973210"/>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MS_logo">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924824"/>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6209260"/>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7458608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4"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5"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6" name="Rectangle 5"/>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4"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5" name="Rectangle 4"/>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spd="slow">
    <p:push/>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51816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447800"/>
            <a:ext cx="11149012" cy="51816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9"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31" name="Fuschia Tile"/>
          <p:cNvGrpSpPr/>
          <p:nvPr userDrawn="1"/>
        </p:nvGrpSpPr>
        <p:grpSpPr>
          <a:xfrm>
            <a:off x="1016508"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4" name="Orange Tile"/>
          <p:cNvGrpSpPr/>
          <p:nvPr userDrawn="1"/>
        </p:nvGrpSpPr>
        <p:grpSpPr>
          <a:xfrm>
            <a:off x="2514070"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7" name="Teal Tile"/>
          <p:cNvGrpSpPr/>
          <p:nvPr userDrawn="1"/>
        </p:nvGrpSpPr>
        <p:grpSpPr>
          <a:xfrm>
            <a:off x="1016508"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 name="Green Tile"/>
          <p:cNvGrpSpPr/>
          <p:nvPr userDrawn="1"/>
        </p:nvGrpSpPr>
        <p:grpSpPr>
          <a:xfrm>
            <a:off x="2514070"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useBgFill="1">
        <p:nvSpPr>
          <p:cNvPr id="4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3" y="5029202"/>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1" y="6010277"/>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0"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42"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015972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4" name="Group 4"/>
          <p:cNvGrpSpPr>
            <a:grpSpLocks noChangeAspect="1"/>
          </p:cNvGrpSpPr>
          <p:nvPr userDrawn="1"/>
        </p:nvGrpSpPr>
        <p:grpSpPr bwMode="auto">
          <a:xfrm>
            <a:off x="1020763" y="3179763"/>
            <a:ext cx="2822575" cy="2822575"/>
            <a:chOff x="643" y="2003"/>
            <a:chExt cx="1778" cy="1778"/>
          </a:xfrm>
        </p:grpSpPr>
        <p:sp>
          <p:nvSpPr>
            <p:cNvPr id="6" name="AutoShape 3"/>
            <p:cNvSpPr>
              <a:spLocks noChangeAspect="1" noChangeArrowheads="1" noTextEdit="1"/>
            </p:cNvSpPr>
            <p:nvPr userDrawn="1"/>
          </p:nvSpPr>
          <p:spPr bwMode="auto">
            <a:xfrm>
              <a:off x="643" y="2003"/>
              <a:ext cx="1778" cy="17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Freeform 5"/>
            <p:cNvSpPr>
              <a:spLocks/>
            </p:cNvSpPr>
            <p:nvPr userDrawn="1"/>
          </p:nvSpPr>
          <p:spPr bwMode="auto">
            <a:xfrm>
              <a:off x="643" y="1994"/>
              <a:ext cx="1804" cy="1804"/>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6"/>
            <p:cNvSpPr>
              <a:spLocks noEditPoints="1"/>
            </p:cNvSpPr>
            <p:nvPr userDrawn="1"/>
          </p:nvSpPr>
          <p:spPr bwMode="auto">
            <a:xfrm>
              <a:off x="1214" y="2367"/>
              <a:ext cx="672" cy="985"/>
            </a:xfrm>
            <a:custGeom>
              <a:avLst/>
              <a:gdLst>
                <a:gd name="T0" fmla="*/ 384 w 384"/>
                <a:gd name="T1" fmla="*/ 192 h 564"/>
                <a:gd name="T2" fmla="*/ 0 w 384"/>
                <a:gd name="T3" fmla="*/ 192 h 564"/>
                <a:gd name="T4" fmla="*/ 90 w 384"/>
                <a:gd name="T5" fmla="*/ 467 h 564"/>
                <a:gd name="T6" fmla="*/ 91 w 384"/>
                <a:gd name="T7" fmla="*/ 509 h 564"/>
                <a:gd name="T8" fmla="*/ 235 w 384"/>
                <a:gd name="T9" fmla="*/ 564 h 564"/>
                <a:gd name="T10" fmla="*/ 290 w 384"/>
                <a:gd name="T11" fmla="*/ 464 h 564"/>
                <a:gd name="T12" fmla="*/ 289 w 384"/>
                <a:gd name="T13" fmla="*/ 358 h 564"/>
                <a:gd name="T14" fmla="*/ 20 w 384"/>
                <a:gd name="T15" fmla="*/ 192 h 564"/>
                <a:gd name="T16" fmla="*/ 192 w 384"/>
                <a:gd name="T17" fmla="*/ 21 h 564"/>
                <a:gd name="T18" fmla="*/ 274 w 384"/>
                <a:gd name="T19" fmla="*/ 343 h 564"/>
                <a:gd name="T20" fmla="*/ 269 w 384"/>
                <a:gd name="T21" fmla="*/ 454 h 564"/>
                <a:gd name="T22" fmla="*/ 221 w 384"/>
                <a:gd name="T23" fmla="*/ 441 h 564"/>
                <a:gd name="T24" fmla="*/ 246 w 384"/>
                <a:gd name="T25" fmla="*/ 243 h 564"/>
                <a:gd name="T26" fmla="*/ 239 w 384"/>
                <a:gd name="T27" fmla="*/ 144 h 564"/>
                <a:gd name="T28" fmla="*/ 144 w 384"/>
                <a:gd name="T29" fmla="*/ 144 h 564"/>
                <a:gd name="T30" fmla="*/ 137 w 384"/>
                <a:gd name="T31" fmla="*/ 243 h 564"/>
                <a:gd name="T32" fmla="*/ 162 w 384"/>
                <a:gd name="T33" fmla="*/ 441 h 564"/>
                <a:gd name="T34" fmla="*/ 111 w 384"/>
                <a:gd name="T35" fmla="*/ 454 h 564"/>
                <a:gd name="T36" fmla="*/ 106 w 384"/>
                <a:gd name="T37" fmla="*/ 341 h 564"/>
                <a:gd name="T38" fmla="*/ 173 w 384"/>
                <a:gd name="T39" fmla="*/ 258 h 564"/>
                <a:gd name="T40" fmla="*/ 152 w 384"/>
                <a:gd name="T41" fmla="*/ 229 h 564"/>
                <a:gd name="T42" fmla="*/ 152 w 384"/>
                <a:gd name="T43" fmla="*/ 163 h 564"/>
                <a:gd name="T44" fmla="*/ 153 w 384"/>
                <a:gd name="T45" fmla="*/ 191 h 564"/>
                <a:gd name="T46" fmla="*/ 230 w 384"/>
                <a:gd name="T47" fmla="*/ 191 h 564"/>
                <a:gd name="T48" fmla="*/ 231 w 384"/>
                <a:gd name="T49" fmla="*/ 163 h 564"/>
                <a:gd name="T50" fmla="*/ 231 w 384"/>
                <a:gd name="T51" fmla="*/ 229 h 564"/>
                <a:gd name="T52" fmla="*/ 200 w 384"/>
                <a:gd name="T53" fmla="*/ 441 h 564"/>
                <a:gd name="T54" fmla="*/ 182 w 384"/>
                <a:gd name="T55" fmla="*/ 454 h 564"/>
                <a:gd name="T56" fmla="*/ 173 w 384"/>
                <a:gd name="T57" fmla="*/ 258 h 564"/>
                <a:gd name="T58" fmla="*/ 190 w 384"/>
                <a:gd name="T59" fmla="*/ 174 h 564"/>
                <a:gd name="T60" fmla="*/ 210 w 384"/>
                <a:gd name="T61" fmla="*/ 191 h 564"/>
                <a:gd name="T62" fmla="*/ 173 w 384"/>
                <a:gd name="T63" fmla="*/ 19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4">
                  <a:moveTo>
                    <a:pt x="384" y="192"/>
                  </a:moveTo>
                  <a:lnTo>
                    <a:pt x="384" y="192"/>
                  </a:lnTo>
                  <a:cubicBezTo>
                    <a:pt x="384" y="86"/>
                    <a:pt x="298" y="0"/>
                    <a:pt x="192" y="0"/>
                  </a:cubicBezTo>
                  <a:cubicBezTo>
                    <a:pt x="86" y="0"/>
                    <a:pt x="0" y="86"/>
                    <a:pt x="0" y="192"/>
                  </a:cubicBezTo>
                  <a:cubicBezTo>
                    <a:pt x="0" y="259"/>
                    <a:pt x="34" y="321"/>
                    <a:pt x="90" y="356"/>
                  </a:cubicBezTo>
                  <a:lnTo>
                    <a:pt x="90" y="467"/>
                  </a:lnTo>
                  <a:cubicBezTo>
                    <a:pt x="90" y="467"/>
                    <a:pt x="91" y="467"/>
                    <a:pt x="91" y="467"/>
                  </a:cubicBezTo>
                  <a:lnTo>
                    <a:pt x="91" y="509"/>
                  </a:lnTo>
                  <a:cubicBezTo>
                    <a:pt x="91" y="539"/>
                    <a:pt x="115" y="564"/>
                    <a:pt x="146" y="564"/>
                  </a:cubicBezTo>
                  <a:lnTo>
                    <a:pt x="235" y="564"/>
                  </a:lnTo>
                  <a:cubicBezTo>
                    <a:pt x="266" y="564"/>
                    <a:pt x="290" y="539"/>
                    <a:pt x="290" y="509"/>
                  </a:cubicBezTo>
                  <a:lnTo>
                    <a:pt x="290" y="464"/>
                  </a:lnTo>
                  <a:cubicBezTo>
                    <a:pt x="290" y="462"/>
                    <a:pt x="290" y="461"/>
                    <a:pt x="289" y="460"/>
                  </a:cubicBezTo>
                  <a:lnTo>
                    <a:pt x="289" y="358"/>
                  </a:lnTo>
                  <a:cubicBezTo>
                    <a:pt x="348" y="324"/>
                    <a:pt x="384" y="261"/>
                    <a:pt x="384" y="192"/>
                  </a:cubicBezTo>
                  <a:close/>
                  <a:moveTo>
                    <a:pt x="20" y="192"/>
                  </a:moveTo>
                  <a:lnTo>
                    <a:pt x="20" y="192"/>
                  </a:lnTo>
                  <a:cubicBezTo>
                    <a:pt x="20" y="98"/>
                    <a:pt x="97" y="21"/>
                    <a:pt x="192" y="21"/>
                  </a:cubicBezTo>
                  <a:cubicBezTo>
                    <a:pt x="287" y="21"/>
                    <a:pt x="364" y="98"/>
                    <a:pt x="364" y="192"/>
                  </a:cubicBezTo>
                  <a:cubicBezTo>
                    <a:pt x="364" y="255"/>
                    <a:pt x="330" y="313"/>
                    <a:pt x="274" y="343"/>
                  </a:cubicBezTo>
                  <a:cubicBezTo>
                    <a:pt x="271" y="345"/>
                    <a:pt x="269" y="348"/>
                    <a:pt x="269" y="352"/>
                  </a:cubicBezTo>
                  <a:lnTo>
                    <a:pt x="269" y="454"/>
                  </a:lnTo>
                  <a:lnTo>
                    <a:pt x="221" y="454"/>
                  </a:lnTo>
                  <a:cubicBezTo>
                    <a:pt x="221" y="450"/>
                    <a:pt x="221" y="445"/>
                    <a:pt x="221" y="441"/>
                  </a:cubicBezTo>
                  <a:cubicBezTo>
                    <a:pt x="220" y="387"/>
                    <a:pt x="220" y="286"/>
                    <a:pt x="229" y="266"/>
                  </a:cubicBezTo>
                  <a:cubicBezTo>
                    <a:pt x="233" y="257"/>
                    <a:pt x="239" y="250"/>
                    <a:pt x="246" y="243"/>
                  </a:cubicBezTo>
                  <a:cubicBezTo>
                    <a:pt x="258" y="229"/>
                    <a:pt x="271" y="214"/>
                    <a:pt x="271" y="191"/>
                  </a:cubicBezTo>
                  <a:cubicBezTo>
                    <a:pt x="271" y="171"/>
                    <a:pt x="258" y="152"/>
                    <a:pt x="239" y="144"/>
                  </a:cubicBezTo>
                  <a:cubicBezTo>
                    <a:pt x="223" y="138"/>
                    <a:pt x="205" y="140"/>
                    <a:pt x="191" y="150"/>
                  </a:cubicBezTo>
                  <a:cubicBezTo>
                    <a:pt x="177" y="140"/>
                    <a:pt x="160" y="138"/>
                    <a:pt x="144" y="144"/>
                  </a:cubicBezTo>
                  <a:cubicBezTo>
                    <a:pt x="125" y="152"/>
                    <a:pt x="112" y="171"/>
                    <a:pt x="112" y="191"/>
                  </a:cubicBezTo>
                  <a:cubicBezTo>
                    <a:pt x="112" y="214"/>
                    <a:pt x="125" y="229"/>
                    <a:pt x="137" y="243"/>
                  </a:cubicBezTo>
                  <a:cubicBezTo>
                    <a:pt x="144" y="250"/>
                    <a:pt x="150" y="257"/>
                    <a:pt x="154" y="266"/>
                  </a:cubicBezTo>
                  <a:cubicBezTo>
                    <a:pt x="163" y="286"/>
                    <a:pt x="163" y="387"/>
                    <a:pt x="162" y="441"/>
                  </a:cubicBezTo>
                  <a:cubicBezTo>
                    <a:pt x="162" y="445"/>
                    <a:pt x="162" y="450"/>
                    <a:pt x="162" y="454"/>
                  </a:cubicBezTo>
                  <a:lnTo>
                    <a:pt x="111" y="454"/>
                  </a:lnTo>
                  <a:lnTo>
                    <a:pt x="111" y="350"/>
                  </a:lnTo>
                  <a:cubicBezTo>
                    <a:pt x="111" y="346"/>
                    <a:pt x="109" y="343"/>
                    <a:pt x="106" y="341"/>
                  </a:cubicBezTo>
                  <a:cubicBezTo>
                    <a:pt x="53" y="310"/>
                    <a:pt x="20" y="253"/>
                    <a:pt x="20" y="192"/>
                  </a:cubicBezTo>
                  <a:close/>
                  <a:moveTo>
                    <a:pt x="173" y="258"/>
                  </a:moveTo>
                  <a:lnTo>
                    <a:pt x="173" y="258"/>
                  </a:lnTo>
                  <a:cubicBezTo>
                    <a:pt x="168" y="246"/>
                    <a:pt x="160" y="238"/>
                    <a:pt x="152" y="229"/>
                  </a:cubicBezTo>
                  <a:cubicBezTo>
                    <a:pt x="141" y="217"/>
                    <a:pt x="132" y="207"/>
                    <a:pt x="132" y="191"/>
                  </a:cubicBezTo>
                  <a:cubicBezTo>
                    <a:pt x="132" y="179"/>
                    <a:pt x="140" y="168"/>
                    <a:pt x="152" y="163"/>
                  </a:cubicBezTo>
                  <a:cubicBezTo>
                    <a:pt x="158" y="161"/>
                    <a:pt x="164" y="160"/>
                    <a:pt x="170" y="162"/>
                  </a:cubicBezTo>
                  <a:cubicBezTo>
                    <a:pt x="161" y="167"/>
                    <a:pt x="153" y="176"/>
                    <a:pt x="153" y="191"/>
                  </a:cubicBezTo>
                  <a:cubicBezTo>
                    <a:pt x="153" y="212"/>
                    <a:pt x="170" y="229"/>
                    <a:pt x="191" y="229"/>
                  </a:cubicBezTo>
                  <a:cubicBezTo>
                    <a:pt x="213" y="229"/>
                    <a:pt x="230" y="212"/>
                    <a:pt x="230" y="191"/>
                  </a:cubicBezTo>
                  <a:cubicBezTo>
                    <a:pt x="230" y="176"/>
                    <a:pt x="220" y="168"/>
                    <a:pt x="211" y="162"/>
                  </a:cubicBezTo>
                  <a:cubicBezTo>
                    <a:pt x="217" y="160"/>
                    <a:pt x="224" y="160"/>
                    <a:pt x="231" y="163"/>
                  </a:cubicBezTo>
                  <a:cubicBezTo>
                    <a:pt x="243" y="168"/>
                    <a:pt x="251" y="179"/>
                    <a:pt x="251" y="191"/>
                  </a:cubicBezTo>
                  <a:cubicBezTo>
                    <a:pt x="251" y="207"/>
                    <a:pt x="242" y="217"/>
                    <a:pt x="231" y="229"/>
                  </a:cubicBezTo>
                  <a:cubicBezTo>
                    <a:pt x="223" y="238"/>
                    <a:pt x="215" y="246"/>
                    <a:pt x="210" y="258"/>
                  </a:cubicBezTo>
                  <a:cubicBezTo>
                    <a:pt x="201" y="280"/>
                    <a:pt x="200" y="357"/>
                    <a:pt x="200" y="441"/>
                  </a:cubicBezTo>
                  <a:cubicBezTo>
                    <a:pt x="200" y="445"/>
                    <a:pt x="200" y="450"/>
                    <a:pt x="201" y="454"/>
                  </a:cubicBezTo>
                  <a:lnTo>
                    <a:pt x="182" y="454"/>
                  </a:lnTo>
                  <a:cubicBezTo>
                    <a:pt x="182" y="450"/>
                    <a:pt x="182" y="445"/>
                    <a:pt x="183" y="441"/>
                  </a:cubicBezTo>
                  <a:cubicBezTo>
                    <a:pt x="183" y="357"/>
                    <a:pt x="182" y="280"/>
                    <a:pt x="173" y="258"/>
                  </a:cubicBezTo>
                  <a:close/>
                  <a:moveTo>
                    <a:pt x="190" y="174"/>
                  </a:moveTo>
                  <a:lnTo>
                    <a:pt x="190" y="174"/>
                  </a:lnTo>
                  <a:cubicBezTo>
                    <a:pt x="192" y="175"/>
                    <a:pt x="193" y="175"/>
                    <a:pt x="194" y="176"/>
                  </a:cubicBezTo>
                  <a:cubicBezTo>
                    <a:pt x="206" y="183"/>
                    <a:pt x="210" y="185"/>
                    <a:pt x="210" y="191"/>
                  </a:cubicBezTo>
                  <a:cubicBezTo>
                    <a:pt x="210" y="201"/>
                    <a:pt x="201" y="209"/>
                    <a:pt x="191" y="209"/>
                  </a:cubicBezTo>
                  <a:cubicBezTo>
                    <a:pt x="182" y="209"/>
                    <a:pt x="173" y="201"/>
                    <a:pt x="173" y="191"/>
                  </a:cubicBezTo>
                  <a:cubicBezTo>
                    <a:pt x="173" y="184"/>
                    <a:pt x="176" y="179"/>
                    <a:pt x="190" y="17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4"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5"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1017614"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45004771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1015857"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905882072"/>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7197929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1017614"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35171801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5327894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1015857"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71432583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318021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637102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90156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1"/>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967639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rtner,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8" name="AutoShape 3"/>
          <p:cNvSpPr>
            <a:spLocks noChangeAspect="1" noChangeArrowheads="1" noTextEdit="1"/>
          </p:cNvSpPr>
          <p:nvPr userDrawn="1"/>
        </p:nvSpPr>
        <p:spPr bwMode="auto">
          <a:xfrm>
            <a:off x="1016000" y="3182938"/>
            <a:ext cx="2832100" cy="28321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2" name="Freeform 5"/>
          <p:cNvSpPr>
            <a:spLocks/>
          </p:cNvSpPr>
          <p:nvPr userDrawn="1"/>
        </p:nvSpPr>
        <p:spPr bwMode="auto">
          <a:xfrm>
            <a:off x="1016000" y="3182938"/>
            <a:ext cx="2841625" cy="2841625"/>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6" name="Freeform 6"/>
          <p:cNvSpPr>
            <a:spLocks noEditPoints="1"/>
          </p:cNvSpPr>
          <p:nvPr userDrawn="1"/>
        </p:nvSpPr>
        <p:spPr bwMode="auto">
          <a:xfrm>
            <a:off x="1417638" y="3567113"/>
            <a:ext cx="2124075" cy="2125663"/>
          </a:xfrm>
          <a:custGeom>
            <a:avLst/>
            <a:gdLst>
              <a:gd name="T0" fmla="*/ 1821 w 2223"/>
              <a:gd name="T1" fmla="*/ 1797 h 2226"/>
              <a:gd name="T2" fmla="*/ 1821 w 2223"/>
              <a:gd name="T3" fmla="*/ 1797 h 2226"/>
              <a:gd name="T4" fmla="*/ 1498 w 2223"/>
              <a:gd name="T5" fmla="*/ 1474 h 2226"/>
              <a:gd name="T6" fmla="*/ 1821 w 2223"/>
              <a:gd name="T7" fmla="*/ 1151 h 2226"/>
              <a:gd name="T8" fmla="*/ 2143 w 2223"/>
              <a:gd name="T9" fmla="*/ 1474 h 2226"/>
              <a:gd name="T10" fmla="*/ 1821 w 2223"/>
              <a:gd name="T11" fmla="*/ 1797 h 2226"/>
              <a:gd name="T12" fmla="*/ 451 w 2223"/>
              <a:gd name="T13" fmla="*/ 580 h 2226"/>
              <a:gd name="T14" fmla="*/ 451 w 2223"/>
              <a:gd name="T15" fmla="*/ 580 h 2226"/>
              <a:gd name="T16" fmla="*/ 951 w 2223"/>
              <a:gd name="T17" fmla="*/ 80 h 2226"/>
              <a:gd name="T18" fmla="*/ 1451 w 2223"/>
              <a:gd name="T19" fmla="*/ 580 h 2226"/>
              <a:gd name="T20" fmla="*/ 951 w 2223"/>
              <a:gd name="T21" fmla="*/ 1080 h 2226"/>
              <a:gd name="T22" fmla="*/ 451 w 2223"/>
              <a:gd name="T23" fmla="*/ 580 h 2226"/>
              <a:gd name="T24" fmla="*/ 725 w 2223"/>
              <a:gd name="T25" fmla="*/ 1823 h 2226"/>
              <a:gd name="T26" fmla="*/ 725 w 2223"/>
              <a:gd name="T27" fmla="*/ 1823 h 2226"/>
              <a:gd name="T28" fmla="*/ 403 w 2223"/>
              <a:gd name="T29" fmla="*/ 2146 h 2226"/>
              <a:gd name="T30" fmla="*/ 80 w 2223"/>
              <a:gd name="T31" fmla="*/ 1823 h 2226"/>
              <a:gd name="T32" fmla="*/ 403 w 2223"/>
              <a:gd name="T33" fmla="*/ 1501 h 2226"/>
              <a:gd name="T34" fmla="*/ 725 w 2223"/>
              <a:gd name="T35" fmla="*/ 1823 h 2226"/>
              <a:gd name="T36" fmla="*/ 1821 w 2223"/>
              <a:gd name="T37" fmla="*/ 1072 h 2226"/>
              <a:gd name="T38" fmla="*/ 1821 w 2223"/>
              <a:gd name="T39" fmla="*/ 1072 h 2226"/>
              <a:gd name="T40" fmla="*/ 1535 w 2223"/>
              <a:gd name="T41" fmla="*/ 1191 h 2226"/>
              <a:gd name="T42" fmla="*/ 1347 w 2223"/>
              <a:gd name="T43" fmla="*/ 1003 h 2226"/>
              <a:gd name="T44" fmla="*/ 1531 w 2223"/>
              <a:gd name="T45" fmla="*/ 580 h 2226"/>
              <a:gd name="T46" fmla="*/ 951 w 2223"/>
              <a:gd name="T47" fmla="*/ 0 h 2226"/>
              <a:gd name="T48" fmla="*/ 372 w 2223"/>
              <a:gd name="T49" fmla="*/ 580 h 2226"/>
              <a:gd name="T50" fmla="*/ 631 w 2223"/>
              <a:gd name="T51" fmla="*/ 1063 h 2226"/>
              <a:gd name="T52" fmla="*/ 520 w 2223"/>
              <a:gd name="T53" fmla="*/ 1438 h 2226"/>
              <a:gd name="T54" fmla="*/ 403 w 2223"/>
              <a:gd name="T55" fmla="*/ 1421 h 2226"/>
              <a:gd name="T56" fmla="*/ 0 w 2223"/>
              <a:gd name="T57" fmla="*/ 1823 h 2226"/>
              <a:gd name="T58" fmla="*/ 403 w 2223"/>
              <a:gd name="T59" fmla="*/ 2226 h 2226"/>
              <a:gd name="T60" fmla="*/ 805 w 2223"/>
              <a:gd name="T61" fmla="*/ 1823 h 2226"/>
              <a:gd name="T62" fmla="*/ 594 w 2223"/>
              <a:gd name="T63" fmla="*/ 1469 h 2226"/>
              <a:gd name="T64" fmla="*/ 702 w 2223"/>
              <a:gd name="T65" fmla="*/ 1102 h 2226"/>
              <a:gd name="T66" fmla="*/ 951 w 2223"/>
              <a:gd name="T67" fmla="*/ 1160 h 2226"/>
              <a:gd name="T68" fmla="*/ 1285 w 2223"/>
              <a:gd name="T69" fmla="*/ 1053 h 2226"/>
              <a:gd name="T70" fmla="*/ 1485 w 2223"/>
              <a:gd name="T71" fmla="*/ 1253 h 2226"/>
              <a:gd name="T72" fmla="*/ 1418 w 2223"/>
              <a:gd name="T73" fmla="*/ 1474 h 2226"/>
              <a:gd name="T74" fmla="*/ 1821 w 2223"/>
              <a:gd name="T75" fmla="*/ 1876 h 2226"/>
              <a:gd name="T76" fmla="*/ 2223 w 2223"/>
              <a:gd name="T77" fmla="*/ 1474 h 2226"/>
              <a:gd name="T78" fmla="*/ 1821 w 2223"/>
              <a:gd name="T79" fmla="*/ 1072 h 2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23" h="2226">
                <a:moveTo>
                  <a:pt x="1821" y="1797"/>
                </a:moveTo>
                <a:lnTo>
                  <a:pt x="1821" y="1797"/>
                </a:lnTo>
                <a:cubicBezTo>
                  <a:pt x="1643" y="1797"/>
                  <a:pt x="1498" y="1652"/>
                  <a:pt x="1498" y="1474"/>
                </a:cubicBezTo>
                <a:cubicBezTo>
                  <a:pt x="1498" y="1296"/>
                  <a:pt x="1643" y="1151"/>
                  <a:pt x="1821" y="1151"/>
                </a:cubicBezTo>
                <a:cubicBezTo>
                  <a:pt x="1999" y="1151"/>
                  <a:pt x="2143" y="1296"/>
                  <a:pt x="2143" y="1474"/>
                </a:cubicBezTo>
                <a:cubicBezTo>
                  <a:pt x="2143" y="1652"/>
                  <a:pt x="1999" y="1797"/>
                  <a:pt x="1821" y="1797"/>
                </a:cubicBezTo>
                <a:close/>
                <a:moveTo>
                  <a:pt x="451" y="580"/>
                </a:moveTo>
                <a:lnTo>
                  <a:pt x="451" y="580"/>
                </a:lnTo>
                <a:cubicBezTo>
                  <a:pt x="451" y="304"/>
                  <a:pt x="676" y="80"/>
                  <a:pt x="951" y="80"/>
                </a:cubicBezTo>
                <a:cubicBezTo>
                  <a:pt x="1227" y="80"/>
                  <a:pt x="1451" y="304"/>
                  <a:pt x="1451" y="580"/>
                </a:cubicBezTo>
                <a:cubicBezTo>
                  <a:pt x="1451" y="856"/>
                  <a:pt x="1227" y="1080"/>
                  <a:pt x="951" y="1080"/>
                </a:cubicBezTo>
                <a:cubicBezTo>
                  <a:pt x="676" y="1080"/>
                  <a:pt x="451" y="856"/>
                  <a:pt x="451" y="580"/>
                </a:cubicBezTo>
                <a:close/>
                <a:moveTo>
                  <a:pt x="725" y="1823"/>
                </a:moveTo>
                <a:lnTo>
                  <a:pt x="725" y="1823"/>
                </a:lnTo>
                <a:cubicBezTo>
                  <a:pt x="725" y="2001"/>
                  <a:pt x="581" y="2146"/>
                  <a:pt x="403" y="2146"/>
                </a:cubicBezTo>
                <a:cubicBezTo>
                  <a:pt x="225" y="2146"/>
                  <a:pt x="80" y="2001"/>
                  <a:pt x="80" y="1823"/>
                </a:cubicBezTo>
                <a:cubicBezTo>
                  <a:pt x="80" y="1645"/>
                  <a:pt x="225" y="1501"/>
                  <a:pt x="403" y="1501"/>
                </a:cubicBezTo>
                <a:cubicBezTo>
                  <a:pt x="581" y="1501"/>
                  <a:pt x="725" y="1645"/>
                  <a:pt x="725" y="1823"/>
                </a:cubicBezTo>
                <a:close/>
                <a:moveTo>
                  <a:pt x="1821" y="1072"/>
                </a:moveTo>
                <a:lnTo>
                  <a:pt x="1821" y="1072"/>
                </a:lnTo>
                <a:cubicBezTo>
                  <a:pt x="1709" y="1072"/>
                  <a:pt x="1608" y="1117"/>
                  <a:pt x="1535" y="1191"/>
                </a:cubicBezTo>
                <a:lnTo>
                  <a:pt x="1347" y="1003"/>
                </a:lnTo>
                <a:cubicBezTo>
                  <a:pt x="1460" y="897"/>
                  <a:pt x="1531" y="747"/>
                  <a:pt x="1531" y="580"/>
                </a:cubicBezTo>
                <a:cubicBezTo>
                  <a:pt x="1531" y="260"/>
                  <a:pt x="1271" y="0"/>
                  <a:pt x="951" y="0"/>
                </a:cubicBezTo>
                <a:cubicBezTo>
                  <a:pt x="632" y="0"/>
                  <a:pt x="372" y="260"/>
                  <a:pt x="372" y="580"/>
                </a:cubicBezTo>
                <a:cubicBezTo>
                  <a:pt x="372" y="781"/>
                  <a:pt x="475" y="959"/>
                  <a:pt x="631" y="1063"/>
                </a:cubicBezTo>
                <a:lnTo>
                  <a:pt x="520" y="1438"/>
                </a:lnTo>
                <a:cubicBezTo>
                  <a:pt x="483" y="1427"/>
                  <a:pt x="444" y="1421"/>
                  <a:pt x="403" y="1421"/>
                </a:cubicBezTo>
                <a:cubicBezTo>
                  <a:pt x="181" y="1421"/>
                  <a:pt x="0" y="1601"/>
                  <a:pt x="0" y="1823"/>
                </a:cubicBezTo>
                <a:cubicBezTo>
                  <a:pt x="0" y="2045"/>
                  <a:pt x="181" y="2226"/>
                  <a:pt x="403" y="2226"/>
                </a:cubicBezTo>
                <a:cubicBezTo>
                  <a:pt x="625" y="2226"/>
                  <a:pt x="805" y="2045"/>
                  <a:pt x="805" y="1823"/>
                </a:cubicBezTo>
                <a:cubicBezTo>
                  <a:pt x="805" y="1671"/>
                  <a:pt x="720" y="1538"/>
                  <a:pt x="594" y="1469"/>
                </a:cubicBezTo>
                <a:lnTo>
                  <a:pt x="702" y="1102"/>
                </a:lnTo>
                <a:cubicBezTo>
                  <a:pt x="778" y="1139"/>
                  <a:pt x="862" y="1160"/>
                  <a:pt x="951" y="1160"/>
                </a:cubicBezTo>
                <a:cubicBezTo>
                  <a:pt x="1075" y="1160"/>
                  <a:pt x="1190" y="1120"/>
                  <a:pt x="1285" y="1053"/>
                </a:cubicBezTo>
                <a:lnTo>
                  <a:pt x="1485" y="1253"/>
                </a:lnTo>
                <a:cubicBezTo>
                  <a:pt x="1443" y="1317"/>
                  <a:pt x="1418" y="1392"/>
                  <a:pt x="1418" y="1474"/>
                </a:cubicBezTo>
                <a:cubicBezTo>
                  <a:pt x="1418" y="1696"/>
                  <a:pt x="1599" y="1876"/>
                  <a:pt x="1821" y="1876"/>
                </a:cubicBezTo>
                <a:cubicBezTo>
                  <a:pt x="2042" y="1876"/>
                  <a:pt x="2223" y="1696"/>
                  <a:pt x="2223" y="1474"/>
                </a:cubicBezTo>
                <a:cubicBezTo>
                  <a:pt x="2223" y="1252"/>
                  <a:pt x="2042" y="1072"/>
                  <a:pt x="1821" y="10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3"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4"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04241828"/>
      </p:ext>
    </p:extLst>
  </p:cSld>
  <p:clrMapOvr>
    <a:masterClrMapping/>
  </p:clrMapOvr>
  <p:transition spd="slow">
    <p:push/>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82461271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57921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00580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531427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693196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3"/>
            <a:ext cx="10237786"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7"/>
            <a:ext cx="10237786" cy="498599"/>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1097939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4"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6"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7" name="Rectangle 6"/>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50430605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2"/>
            <a:ext cx="10237786" cy="461665"/>
          </a:xfrm>
        </p:spPr>
        <p:txBody>
          <a:bodyPr>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6511" indent="0" algn="ctr">
              <a:buNone/>
              <a:defRPr>
                <a:solidFill>
                  <a:schemeClr val="tx1">
                    <a:tint val="75000"/>
                  </a:schemeClr>
                </a:solidFill>
              </a:defRPr>
            </a:lvl2pPr>
            <a:lvl3pPr marL="913022" indent="0" algn="ctr">
              <a:buNone/>
              <a:defRPr>
                <a:solidFill>
                  <a:schemeClr val="tx1">
                    <a:tint val="75000"/>
                  </a:schemeClr>
                </a:solidFill>
              </a:defRPr>
            </a:lvl3pPr>
            <a:lvl4pPr marL="1369533" indent="0" algn="ctr">
              <a:buNone/>
              <a:defRPr>
                <a:solidFill>
                  <a:schemeClr val="tx1">
                    <a:tint val="75000"/>
                  </a:schemeClr>
                </a:solidFill>
              </a:defRPr>
            </a:lvl4pPr>
            <a:lvl5pPr marL="1826044" indent="0" algn="ctr">
              <a:buNone/>
              <a:defRPr>
                <a:solidFill>
                  <a:schemeClr val="tx1">
                    <a:tint val="75000"/>
                  </a:schemeClr>
                </a:solidFill>
              </a:defRPr>
            </a:lvl5pPr>
            <a:lvl6pPr marL="2282555" indent="0" algn="ctr">
              <a:buNone/>
              <a:defRPr>
                <a:solidFill>
                  <a:schemeClr val="tx1">
                    <a:tint val="75000"/>
                  </a:schemeClr>
                </a:solidFill>
              </a:defRPr>
            </a:lvl6pPr>
            <a:lvl7pPr marL="2739066" indent="0" algn="ctr">
              <a:buNone/>
              <a:defRPr>
                <a:solidFill>
                  <a:schemeClr val="tx1">
                    <a:tint val="75000"/>
                  </a:schemeClr>
                </a:solidFill>
              </a:defRPr>
            </a:lvl7pPr>
            <a:lvl8pPr marL="3195578" indent="0" algn="ctr">
              <a:buNone/>
              <a:defRPr>
                <a:solidFill>
                  <a:schemeClr val="tx1">
                    <a:tint val="75000"/>
                  </a:schemeClr>
                </a:solidFill>
              </a:defRPr>
            </a:lvl8pPr>
            <a:lvl9pPr marL="3652089" indent="0" algn="ctr">
              <a:buNone/>
              <a:defRPr>
                <a:solidFill>
                  <a:schemeClr val="tx1">
                    <a:tint val="75000"/>
                  </a:schemeClr>
                </a:solidFill>
              </a:defRPr>
            </a:lvl9pPr>
          </a:lstStyle>
          <a:p>
            <a:pPr marL="0" marR="0" lvl="0" indent="0" algn="l" defTabSz="913022"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700" spc="-150"/>
            </a:lvl1pPr>
          </a:lstStyle>
          <a:p>
            <a:pPr lvl="0"/>
            <a:r>
              <a:rPr lang="en-US" smtClean="0"/>
              <a:t>Click to edit Master text styles</a:t>
            </a:r>
          </a:p>
        </p:txBody>
      </p:sp>
    </p:spTree>
    <p:extLst>
      <p:ext uri="{BB962C8B-B14F-4D97-AF65-F5344CB8AC3E}">
        <p14:creationId xmlns:p14="http://schemas.microsoft.com/office/powerpoint/2010/main" val="40307310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434" indent="0">
              <a:buNone/>
              <a:defRPr sz="2000">
                <a:gradFill>
                  <a:gsLst>
                    <a:gs pos="100000">
                      <a:schemeClr val="bg2"/>
                    </a:gs>
                    <a:gs pos="6000">
                      <a:schemeClr val="bg2"/>
                    </a:gs>
                  </a:gsLst>
                  <a:lin ang="5400000" scaled="0"/>
                </a:gradFill>
              </a:defRPr>
            </a:lvl3pPr>
            <a:lvl4pPr marL="456530" indent="0">
              <a:buNone/>
              <a:defRPr sz="2000">
                <a:gradFill>
                  <a:gsLst>
                    <a:gs pos="100000">
                      <a:schemeClr val="bg2"/>
                    </a:gs>
                    <a:gs pos="6000">
                      <a:schemeClr val="bg2"/>
                    </a:gs>
                  </a:gsLst>
                  <a:lin ang="5400000" scaled="0"/>
                </a:gradFill>
              </a:defRPr>
            </a:lvl4pPr>
            <a:lvl5pPr marL="692721"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456571779"/>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434" indent="0">
              <a:buNone/>
              <a:defRPr sz="2000">
                <a:gradFill>
                  <a:gsLst>
                    <a:gs pos="100000">
                      <a:schemeClr val="bg2"/>
                    </a:gs>
                    <a:gs pos="0">
                      <a:schemeClr val="bg2"/>
                    </a:gs>
                  </a:gsLst>
                  <a:lin ang="5400000" scaled="0"/>
                </a:gradFill>
              </a:defRPr>
            </a:lvl3pPr>
            <a:lvl4pPr marL="456530" indent="0">
              <a:buNone/>
              <a:defRPr sz="2000">
                <a:gradFill>
                  <a:gsLst>
                    <a:gs pos="100000">
                      <a:schemeClr val="bg2"/>
                    </a:gs>
                    <a:gs pos="0">
                      <a:schemeClr val="bg2"/>
                    </a:gs>
                  </a:gsLst>
                  <a:lin ang="5400000" scaled="0"/>
                </a:gradFill>
              </a:defRPr>
            </a:lvl4pPr>
            <a:lvl5pPr marL="692721"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44038"/>
          <a:stretch/>
        </p:blipFill>
        <p:spPr>
          <a:xfrm>
            <a:off x="11021439" y="6153596"/>
            <a:ext cx="651450" cy="548640"/>
          </a:xfrm>
          <a:prstGeom prst="rect">
            <a:avLst/>
          </a:prstGeom>
        </p:spPr>
      </p:pic>
    </p:spTree>
    <p:extLst>
      <p:ext uri="{BB962C8B-B14F-4D97-AF65-F5344CB8AC3E}">
        <p14:creationId xmlns:p14="http://schemas.microsoft.com/office/powerpoint/2010/main" val="269441742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quot;special&quot; slides">
    <p:spTree>
      <p:nvGrpSpPr>
        <p:cNvPr id="1" name=""/>
        <p:cNvGrpSpPr/>
        <p:nvPr/>
      </p:nvGrpSpPr>
      <p:grpSpPr>
        <a:xfrm>
          <a:off x="0" y="0"/>
          <a:ext cx="0" cy="0"/>
          <a:chOff x="0" y="0"/>
          <a:chExt cx="0" cy="0"/>
        </a:xfrm>
      </p:grpSpPr>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25" name="Group 10"/>
          <p:cNvGrpSpPr>
            <a:grpSpLocks noChangeAspect="1"/>
          </p:cNvGrpSpPr>
          <p:nvPr userDrawn="1"/>
        </p:nvGrpSpPr>
        <p:grpSpPr bwMode="auto">
          <a:xfrm>
            <a:off x="1016000" y="3182938"/>
            <a:ext cx="2832100" cy="2832100"/>
            <a:chOff x="640" y="2005"/>
            <a:chExt cx="1784" cy="1784"/>
          </a:xfrm>
        </p:grpSpPr>
        <p:sp>
          <p:nvSpPr>
            <p:cNvPr id="26" name="AutoShape 9"/>
            <p:cNvSpPr>
              <a:spLocks noChangeAspect="1" noChangeArrowheads="1" noTextEdit="1"/>
            </p:cNvSpPr>
            <p:nvPr userDrawn="1"/>
          </p:nvSpPr>
          <p:spPr bwMode="auto">
            <a:xfrm>
              <a:off x="640" y="2005"/>
              <a:ext cx="1784" cy="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7" name="Freeform 11"/>
            <p:cNvSpPr>
              <a:spLocks/>
            </p:cNvSpPr>
            <p:nvPr userDrawn="1"/>
          </p:nvSpPr>
          <p:spPr bwMode="auto">
            <a:xfrm>
              <a:off x="640" y="2005"/>
              <a:ext cx="1790" cy="1790"/>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28" name="Freeform 12"/>
            <p:cNvSpPr>
              <a:spLocks/>
            </p:cNvSpPr>
            <p:nvPr userDrawn="1"/>
          </p:nvSpPr>
          <p:spPr bwMode="auto">
            <a:xfrm>
              <a:off x="892" y="2262"/>
              <a:ext cx="1270" cy="1270"/>
            </a:xfrm>
            <a:custGeom>
              <a:avLst/>
              <a:gdLst>
                <a:gd name="T0" fmla="*/ 2111 w 2111"/>
                <a:gd name="T1" fmla="*/ 1056 h 2111"/>
                <a:gd name="T2" fmla="*/ 2111 w 2111"/>
                <a:gd name="T3" fmla="*/ 1056 h 2111"/>
                <a:gd name="T4" fmla="*/ 1055 w 2111"/>
                <a:gd name="T5" fmla="*/ 2111 h 2111"/>
                <a:gd name="T6" fmla="*/ 0 w 2111"/>
                <a:gd name="T7" fmla="*/ 1056 h 2111"/>
                <a:gd name="T8" fmla="*/ 1055 w 2111"/>
                <a:gd name="T9" fmla="*/ 0 h 2111"/>
                <a:gd name="T10" fmla="*/ 2111 w 2111"/>
                <a:gd name="T11" fmla="*/ 1056 h 2111"/>
                <a:gd name="T12" fmla="*/ 2111 w 2111"/>
                <a:gd name="T13" fmla="*/ 1056 h 2111"/>
              </a:gdLst>
              <a:ahLst/>
              <a:cxnLst>
                <a:cxn ang="0">
                  <a:pos x="T0" y="T1"/>
                </a:cxn>
                <a:cxn ang="0">
                  <a:pos x="T2" y="T3"/>
                </a:cxn>
                <a:cxn ang="0">
                  <a:pos x="T4" y="T5"/>
                </a:cxn>
                <a:cxn ang="0">
                  <a:pos x="T6" y="T7"/>
                </a:cxn>
                <a:cxn ang="0">
                  <a:pos x="T8" y="T9"/>
                </a:cxn>
                <a:cxn ang="0">
                  <a:pos x="T10" y="T11"/>
                </a:cxn>
                <a:cxn ang="0">
                  <a:pos x="T12" y="T13"/>
                </a:cxn>
              </a:cxnLst>
              <a:rect l="0" t="0" r="r" b="b"/>
              <a:pathLst>
                <a:path w="2111" h="2111">
                  <a:moveTo>
                    <a:pt x="2111" y="1056"/>
                  </a:moveTo>
                  <a:lnTo>
                    <a:pt x="2111" y="1056"/>
                  </a:lnTo>
                  <a:cubicBezTo>
                    <a:pt x="2111" y="1639"/>
                    <a:pt x="1638" y="2111"/>
                    <a:pt x="1055" y="2111"/>
                  </a:cubicBezTo>
                  <a:cubicBezTo>
                    <a:pt x="472" y="2111"/>
                    <a:pt x="0" y="1639"/>
                    <a:pt x="0" y="1056"/>
                  </a:cubicBezTo>
                  <a:cubicBezTo>
                    <a:pt x="0" y="473"/>
                    <a:pt x="472" y="0"/>
                    <a:pt x="1055" y="0"/>
                  </a:cubicBezTo>
                  <a:cubicBezTo>
                    <a:pt x="1638" y="0"/>
                    <a:pt x="2111" y="473"/>
                    <a:pt x="2111" y="1056"/>
                  </a:cubicBezTo>
                  <a:lnTo>
                    <a:pt x="2111" y="1056"/>
                  </a:lnTo>
                  <a:close/>
                </a:path>
              </a:pathLst>
            </a:custGeom>
            <a:noFill/>
            <a:ln w="762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9" name="Freeform 13"/>
            <p:cNvSpPr>
              <a:spLocks/>
            </p:cNvSpPr>
            <p:nvPr userDrawn="1"/>
          </p:nvSpPr>
          <p:spPr bwMode="auto">
            <a:xfrm>
              <a:off x="1373" y="2560"/>
              <a:ext cx="505" cy="674"/>
            </a:xfrm>
            <a:custGeom>
              <a:avLst/>
              <a:gdLst>
                <a:gd name="T0" fmla="*/ 839 w 839"/>
                <a:gd name="T1" fmla="*/ 560 h 1119"/>
                <a:gd name="T2" fmla="*/ 839 w 839"/>
                <a:gd name="T3" fmla="*/ 560 h 1119"/>
                <a:gd name="T4" fmla="*/ 0 w 839"/>
                <a:gd name="T5" fmla="*/ 1119 h 1119"/>
                <a:gd name="T6" fmla="*/ 0 w 839"/>
                <a:gd name="T7" fmla="*/ 0 h 1119"/>
                <a:gd name="T8" fmla="*/ 839 w 839"/>
                <a:gd name="T9" fmla="*/ 560 h 1119"/>
              </a:gdLst>
              <a:ahLst/>
              <a:cxnLst>
                <a:cxn ang="0">
                  <a:pos x="T0" y="T1"/>
                </a:cxn>
                <a:cxn ang="0">
                  <a:pos x="T2" y="T3"/>
                </a:cxn>
                <a:cxn ang="0">
                  <a:pos x="T4" y="T5"/>
                </a:cxn>
                <a:cxn ang="0">
                  <a:pos x="T6" y="T7"/>
                </a:cxn>
                <a:cxn ang="0">
                  <a:pos x="T8" y="T9"/>
                </a:cxn>
              </a:cxnLst>
              <a:rect l="0" t="0" r="r" b="b"/>
              <a:pathLst>
                <a:path w="839" h="1119">
                  <a:moveTo>
                    <a:pt x="839" y="560"/>
                  </a:moveTo>
                  <a:lnTo>
                    <a:pt x="839" y="560"/>
                  </a:lnTo>
                  <a:lnTo>
                    <a:pt x="0" y="1119"/>
                  </a:lnTo>
                  <a:lnTo>
                    <a:pt x="0" y="0"/>
                  </a:lnTo>
                  <a:lnTo>
                    <a:pt x="839" y="56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8345443"/>
      </p:ext>
    </p:extLst>
  </p:cSld>
  <p:clrMapOvr>
    <a:masterClrMapping/>
  </p:clrMapOvr>
  <p:transition spd="slow">
    <p:push/>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747" indent="-283747">
              <a:buFont typeface="Wingdings" pitchFamily="2" charset="2"/>
              <a:buChar char=""/>
              <a:defRPr sz="4000"/>
            </a:lvl1pPr>
            <a:lvl2pPr marL="516767" indent="-233021">
              <a:buFont typeface="Wingdings" pitchFamily="2" charset="2"/>
              <a:buChar char=""/>
              <a:defRPr>
                <a:latin typeface="+mn-lt"/>
              </a:defRPr>
            </a:lvl2pPr>
            <a:lvl3pPr marL="740275" indent="-223510">
              <a:buFont typeface="Wingdings" pitchFamily="2" charset="2"/>
              <a:buChar char=""/>
              <a:tabLst/>
              <a:defRPr>
                <a:latin typeface="+mn-lt"/>
              </a:defRPr>
            </a:lvl3pPr>
            <a:lvl4pPr marL="913058" indent="-172784">
              <a:buFont typeface="Wingdings" pitchFamily="2" charset="2"/>
              <a:buChar char=""/>
              <a:defRPr>
                <a:latin typeface="+mn-lt"/>
              </a:defRPr>
            </a:lvl4pPr>
            <a:lvl5pPr marL="1085843" indent="-17278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664187997"/>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00">
                      <a:schemeClr val="tx2"/>
                    </a:gs>
                    <a:gs pos="0">
                      <a:schemeClr val="tx2"/>
                    </a:gs>
                  </a:gsLst>
                  <a:lin ang="5400000" scaled="0"/>
                </a:gradFill>
                <a:latin typeface="+mj-lt"/>
              </a:defRPr>
            </a:lvl1pPr>
            <a:lvl2pPr marL="0" indent="0">
              <a:buNone/>
              <a:defRPr sz="2000"/>
            </a:lvl2pPr>
            <a:lvl3pPr marL="233021" indent="0">
              <a:buNone/>
              <a:defRPr sz="2000"/>
            </a:lvl3pPr>
            <a:lvl4pPr marL="456530" indent="0">
              <a:buNone/>
              <a:defRPr sz="2000"/>
            </a:lvl4pPr>
            <a:lvl5pPr marL="692721"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00">
                      <a:schemeClr val="tx2"/>
                    </a:gs>
                    <a:gs pos="0">
                      <a:schemeClr val="tx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81590978"/>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021" indent="0">
              <a:buNone/>
              <a:defRPr sz="2000">
                <a:gradFill>
                  <a:gsLst>
                    <a:gs pos="1000">
                      <a:schemeClr val="bg2"/>
                    </a:gs>
                    <a:gs pos="98000">
                      <a:schemeClr val="bg2"/>
                    </a:gs>
                  </a:gsLst>
                  <a:lin ang="5400000" scaled="0"/>
                </a:gradFill>
              </a:defRPr>
            </a:lvl3pPr>
            <a:lvl4pPr marL="456530" indent="0">
              <a:buNone/>
              <a:defRPr sz="2000">
                <a:gradFill>
                  <a:gsLst>
                    <a:gs pos="1000">
                      <a:schemeClr val="bg2"/>
                    </a:gs>
                    <a:gs pos="98000">
                      <a:schemeClr val="bg2"/>
                    </a:gs>
                  </a:gsLst>
                  <a:lin ang="5400000" scaled="0"/>
                </a:gradFill>
              </a:defRPr>
            </a:lvl4pPr>
            <a:lvl5pPr marL="692721"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768548309"/>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1"/>
            <a:ext cx="5394960" cy="2351413"/>
          </a:xfrm>
        </p:spPr>
        <p:txBody>
          <a:bodyPr>
            <a:spAutoFit/>
          </a:bodyPr>
          <a:lstStyle>
            <a:lvl1pPr marL="291671" indent="-291671">
              <a:spcBef>
                <a:spcPts val="1198"/>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19936" indent="-228265">
              <a:defRPr sz="2000"/>
            </a:lvl2pPr>
            <a:lvl3pPr marL="684795" indent="-164858">
              <a:tabLst/>
              <a:defRPr sz="2000"/>
            </a:lvl3pPr>
            <a:lvl4pPr marL="862333" indent="-177539">
              <a:defRPr/>
            </a:lvl4pPr>
            <a:lvl5pPr marL="1027191" indent="-164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20745"/>
          </a:xfrm>
        </p:spPr>
        <p:txBody>
          <a:bodyPr>
            <a:spAutoFit/>
          </a:bodyPr>
          <a:lstStyle>
            <a:lvl1pPr marL="339227" indent="-339227">
              <a:spcBef>
                <a:spcPts val="1198"/>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069" indent="-342397">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2333" indent="-342397">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7191" indent="-342397">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4731" indent="-342397">
              <a:defRPr lang="en-US" sz="2000" kern="1200" spc="0" baseline="0" dirty="0">
                <a:gradFill>
                  <a:gsLst>
                    <a:gs pos="1250">
                      <a:schemeClr val="bg2"/>
                    </a:gs>
                    <a:gs pos="100000">
                      <a:schemeClr val="bg2"/>
                    </a:gs>
                  </a:gsLst>
                  <a:lin ang="5400000" scaled="0"/>
                </a:gradFill>
                <a:latin typeface="+mn-lt"/>
                <a:ea typeface="+mn-ea"/>
                <a:cs typeface="+mn-cs"/>
              </a:defRPr>
            </a:lvl5pPr>
          </a:lstStyle>
          <a:p>
            <a:pPr marL="291671" marR="0" lvl="0"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Click to edit Master text styles</a:t>
            </a:r>
          </a:p>
          <a:p>
            <a:pPr marL="291671" marR="0" lvl="1"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Second level</a:t>
            </a:r>
          </a:p>
          <a:p>
            <a:pPr marL="291671" marR="0" lvl="2"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Third level</a:t>
            </a:r>
          </a:p>
          <a:p>
            <a:pPr marL="291671" marR="0" lvl="3"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Fourth level</a:t>
            </a:r>
          </a:p>
          <a:p>
            <a:pPr marL="291671" marR="0" lvl="4"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795370496"/>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3321522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91370481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6"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81871061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3"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6479004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creen grabs">
    <p:spTree>
      <p:nvGrpSpPr>
        <p:cNvPr id="1" name=""/>
        <p:cNvGrpSpPr/>
        <p:nvPr/>
      </p:nvGrpSpPr>
      <p:grpSpPr>
        <a:xfrm>
          <a:off x="0" y="0"/>
          <a:ext cx="0" cy="0"/>
          <a:chOff x="0" y="0"/>
          <a:chExt cx="0" cy="0"/>
        </a:xfrm>
      </p:grpSpPr>
      <p:sp>
        <p:nvSpPr>
          <p:cNvPr id="2" name="Rectangle 1"/>
          <p:cNvSpPr/>
          <p:nvPr userDrawn="1"/>
        </p:nvSpPr>
        <p:spPr bwMode="white">
          <a:xfrm>
            <a:off x="-1" y="0"/>
            <a:ext cx="442742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265" y="1069242"/>
            <a:ext cx="3692928" cy="2517107"/>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4696140" y="1115402"/>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11"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49280507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9462507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spTree>
      <p:nvGrpSpPr>
        <p:cNvPr id="1" name=""/>
        <p:cNvGrpSpPr/>
        <p:nvPr/>
      </p:nvGrpSpPr>
      <p:grpSpPr>
        <a:xfrm>
          <a:off x="0" y="0"/>
          <a:ext cx="0" cy="0"/>
          <a:chOff x="0" y="0"/>
          <a:chExt cx="0" cy="0"/>
        </a:xfrm>
      </p:grpSpPr>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5"/>
            <a:ext cx="7162800" cy="2841131"/>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8" name="Group 4"/>
          <p:cNvGrpSpPr>
            <a:grpSpLocks noChangeAspect="1"/>
          </p:cNvGrpSpPr>
          <p:nvPr userDrawn="1"/>
        </p:nvGrpSpPr>
        <p:grpSpPr bwMode="auto">
          <a:xfrm>
            <a:off x="1008063" y="3187700"/>
            <a:ext cx="2844800" cy="2824163"/>
            <a:chOff x="635" y="2008"/>
            <a:chExt cx="1792" cy="1779"/>
          </a:xfrm>
        </p:grpSpPr>
        <p:sp>
          <p:nvSpPr>
            <p:cNvPr id="12" name="AutoShape 3"/>
            <p:cNvSpPr>
              <a:spLocks noChangeAspect="1" noChangeArrowheads="1" noTextEdit="1"/>
            </p:cNvSpPr>
            <p:nvPr userDrawn="1"/>
          </p:nvSpPr>
          <p:spPr bwMode="auto">
            <a:xfrm>
              <a:off x="635" y="2008"/>
              <a:ext cx="1792" cy="17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6" name="Freeform 5"/>
            <p:cNvSpPr>
              <a:spLocks/>
            </p:cNvSpPr>
            <p:nvPr userDrawn="1"/>
          </p:nvSpPr>
          <p:spPr bwMode="auto">
            <a:xfrm>
              <a:off x="635" y="1999"/>
              <a:ext cx="1818" cy="1805"/>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Freeform 6"/>
            <p:cNvSpPr>
              <a:spLocks noEditPoints="1"/>
            </p:cNvSpPr>
            <p:nvPr userDrawn="1"/>
          </p:nvSpPr>
          <p:spPr bwMode="auto">
            <a:xfrm>
              <a:off x="1003" y="2379"/>
              <a:ext cx="1101" cy="1100"/>
            </a:xfrm>
            <a:custGeom>
              <a:avLst/>
              <a:gdLst>
                <a:gd name="T0" fmla="*/ 603 w 625"/>
                <a:gd name="T1" fmla="*/ 503 h 629"/>
                <a:gd name="T2" fmla="*/ 603 w 625"/>
                <a:gd name="T3" fmla="*/ 503 h 629"/>
                <a:gd name="T4" fmla="*/ 210 w 625"/>
                <a:gd name="T5" fmla="*/ 503 h 629"/>
                <a:gd name="T6" fmla="*/ 199 w 625"/>
                <a:gd name="T7" fmla="*/ 514 h 629"/>
                <a:gd name="T8" fmla="*/ 199 w 625"/>
                <a:gd name="T9" fmla="*/ 590 h 629"/>
                <a:gd name="T10" fmla="*/ 117 w 625"/>
                <a:gd name="T11" fmla="*/ 506 h 629"/>
                <a:gd name="T12" fmla="*/ 109 w 625"/>
                <a:gd name="T13" fmla="*/ 503 h 629"/>
                <a:gd name="T14" fmla="*/ 23 w 625"/>
                <a:gd name="T15" fmla="*/ 503 h 629"/>
                <a:gd name="T16" fmla="*/ 23 w 625"/>
                <a:gd name="T17" fmla="*/ 22 h 629"/>
                <a:gd name="T18" fmla="*/ 603 w 625"/>
                <a:gd name="T19" fmla="*/ 22 h 629"/>
                <a:gd name="T20" fmla="*/ 603 w 625"/>
                <a:gd name="T21" fmla="*/ 503 h 629"/>
                <a:gd name="T22" fmla="*/ 614 w 625"/>
                <a:gd name="T23" fmla="*/ 0 h 629"/>
                <a:gd name="T24" fmla="*/ 614 w 625"/>
                <a:gd name="T25" fmla="*/ 0 h 629"/>
                <a:gd name="T26" fmla="*/ 12 w 625"/>
                <a:gd name="T27" fmla="*/ 0 h 629"/>
                <a:gd name="T28" fmla="*/ 0 w 625"/>
                <a:gd name="T29" fmla="*/ 11 h 629"/>
                <a:gd name="T30" fmla="*/ 0 w 625"/>
                <a:gd name="T31" fmla="*/ 514 h 629"/>
                <a:gd name="T32" fmla="*/ 12 w 625"/>
                <a:gd name="T33" fmla="*/ 525 h 629"/>
                <a:gd name="T34" fmla="*/ 104 w 625"/>
                <a:gd name="T35" fmla="*/ 525 h 629"/>
                <a:gd name="T36" fmla="*/ 202 w 625"/>
                <a:gd name="T37" fmla="*/ 625 h 629"/>
                <a:gd name="T38" fmla="*/ 210 w 625"/>
                <a:gd name="T39" fmla="*/ 629 h 629"/>
                <a:gd name="T40" fmla="*/ 214 w 625"/>
                <a:gd name="T41" fmla="*/ 628 h 629"/>
                <a:gd name="T42" fmla="*/ 221 w 625"/>
                <a:gd name="T43" fmla="*/ 617 h 629"/>
                <a:gd name="T44" fmla="*/ 221 w 625"/>
                <a:gd name="T45" fmla="*/ 525 h 629"/>
                <a:gd name="T46" fmla="*/ 614 w 625"/>
                <a:gd name="T47" fmla="*/ 525 h 629"/>
                <a:gd name="T48" fmla="*/ 625 w 625"/>
                <a:gd name="T49" fmla="*/ 514 h 629"/>
                <a:gd name="T50" fmla="*/ 625 w 625"/>
                <a:gd name="T51" fmla="*/ 11 h 629"/>
                <a:gd name="T52" fmla="*/ 614 w 625"/>
                <a:gd name="T53"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5" h="629">
                  <a:moveTo>
                    <a:pt x="603" y="503"/>
                  </a:moveTo>
                  <a:lnTo>
                    <a:pt x="603" y="503"/>
                  </a:lnTo>
                  <a:lnTo>
                    <a:pt x="210" y="503"/>
                  </a:lnTo>
                  <a:cubicBezTo>
                    <a:pt x="204" y="503"/>
                    <a:pt x="199" y="508"/>
                    <a:pt x="199" y="514"/>
                  </a:cubicBezTo>
                  <a:lnTo>
                    <a:pt x="199" y="590"/>
                  </a:lnTo>
                  <a:lnTo>
                    <a:pt x="117" y="506"/>
                  </a:lnTo>
                  <a:lnTo>
                    <a:pt x="109" y="503"/>
                  </a:lnTo>
                  <a:lnTo>
                    <a:pt x="23" y="503"/>
                  </a:lnTo>
                  <a:lnTo>
                    <a:pt x="23" y="22"/>
                  </a:lnTo>
                  <a:lnTo>
                    <a:pt x="603" y="22"/>
                  </a:lnTo>
                  <a:lnTo>
                    <a:pt x="603" y="503"/>
                  </a:lnTo>
                  <a:close/>
                  <a:moveTo>
                    <a:pt x="614" y="0"/>
                  </a:moveTo>
                  <a:lnTo>
                    <a:pt x="614" y="0"/>
                  </a:lnTo>
                  <a:lnTo>
                    <a:pt x="12" y="0"/>
                  </a:lnTo>
                  <a:cubicBezTo>
                    <a:pt x="6" y="0"/>
                    <a:pt x="0" y="5"/>
                    <a:pt x="0" y="11"/>
                  </a:cubicBezTo>
                  <a:lnTo>
                    <a:pt x="0" y="514"/>
                  </a:lnTo>
                  <a:cubicBezTo>
                    <a:pt x="0" y="520"/>
                    <a:pt x="6" y="525"/>
                    <a:pt x="12" y="525"/>
                  </a:cubicBezTo>
                  <a:lnTo>
                    <a:pt x="104" y="525"/>
                  </a:lnTo>
                  <a:lnTo>
                    <a:pt x="202" y="625"/>
                  </a:lnTo>
                  <a:lnTo>
                    <a:pt x="210" y="629"/>
                  </a:lnTo>
                  <a:lnTo>
                    <a:pt x="214" y="628"/>
                  </a:lnTo>
                  <a:cubicBezTo>
                    <a:pt x="219" y="626"/>
                    <a:pt x="221" y="622"/>
                    <a:pt x="221" y="617"/>
                  </a:cubicBezTo>
                  <a:lnTo>
                    <a:pt x="221" y="525"/>
                  </a:lnTo>
                  <a:lnTo>
                    <a:pt x="614" y="525"/>
                  </a:lnTo>
                  <a:cubicBezTo>
                    <a:pt x="621" y="525"/>
                    <a:pt x="625" y="520"/>
                    <a:pt x="625" y="514"/>
                  </a:cubicBezTo>
                  <a:lnTo>
                    <a:pt x="625" y="11"/>
                  </a:lnTo>
                  <a:cubicBezTo>
                    <a:pt x="625" y="5"/>
                    <a:pt x="621" y="0"/>
                    <a:pt x="614"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7"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457423112"/>
      </p:ext>
    </p:extLst>
  </p:cSld>
  <p:clrMapOvr>
    <a:masterClrMapping/>
  </p:clrMapOvr>
  <p:transition spd="slow">
    <p:push/>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4"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96042975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5"/>
            <a:ext cx="11152189"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2"/>
            <a:ext cx="11152189"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37669335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3" name="Rectangle 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9641308"/>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279212"/>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19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1"/>
            <a:ext cx="11152189"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2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24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734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77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1659229"/>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1"/>
            <a:ext cx="11152189"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397" indent="-3423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727"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058"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1323"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588"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3" y="6238877"/>
            <a:ext cx="12188826"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579873768"/>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Rectangle 5"/>
          <p:cNvSpPr/>
          <p:nvPr userDrawn="1"/>
        </p:nvSpPr>
        <p:spPr bwMode="auto">
          <a:xfrm>
            <a:off x="9857985" y="5862183"/>
            <a:ext cx="1157706" cy="84005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877470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399117"/>
      </p:ext>
    </p:extLst>
  </p:cSld>
  <p:clrMapOvr>
    <a:masterClrMapping/>
  </p:clrMapOvr>
  <p:transition spd="slow">
    <p:push/>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a:xfrm>
            <a:off x="8482254" y="6356351"/>
            <a:ext cx="2780576" cy="365125"/>
          </a:xfrm>
          <a:prstGeom prst="rect">
            <a:avLst/>
          </a:prstGeom>
        </p:spPr>
        <p:txBody>
          <a:bodyPr/>
          <a:lstStyle/>
          <a:p>
            <a:fld id="{5F0B90BD-C551-4869-8887-681658289575}" type="datetimeFigureOut">
              <a:rPr lang="en-US" smtClean="0"/>
              <a:t>1/6/2014</a:t>
            </a:fld>
            <a:endParaRPr lang="en-US"/>
          </a:p>
        </p:txBody>
      </p:sp>
      <p:sp>
        <p:nvSpPr>
          <p:cNvPr id="5" name="Footer Placeholder 4"/>
          <p:cNvSpPr>
            <a:spLocks noGrp="1"/>
          </p:cNvSpPr>
          <p:nvPr>
            <p:ph type="ftr" sz="quarter" idx="11"/>
          </p:nvPr>
        </p:nvSpPr>
        <p:spPr>
          <a:xfrm>
            <a:off x="878659" y="6356351"/>
            <a:ext cx="3796311"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388072" y="6356351"/>
            <a:ext cx="749105" cy="365125"/>
          </a:xfrm>
          <a:prstGeom prst="rect">
            <a:avLst/>
          </a:prstGeom>
        </p:spPr>
        <p:txBody>
          <a:bodyPr/>
          <a:lstStyle/>
          <a:p>
            <a:fld id="{BB944A41-9CB0-4034-95B6-261F031F6965}" type="slidenum">
              <a:rPr lang="en-US" smtClean="0"/>
              <a:t>‹#›</a:t>
            </a:fld>
            <a:endParaRPr lang="en-US"/>
          </a:p>
        </p:txBody>
      </p:sp>
    </p:spTree>
    <p:extLst>
      <p:ext uri="{BB962C8B-B14F-4D97-AF65-F5344CB8AC3E}">
        <p14:creationId xmlns:p14="http://schemas.microsoft.com/office/powerpoint/2010/main" val="240311573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7" y="2109543"/>
            <a:ext cx="10237786" cy="997196"/>
          </a:xfrm>
        </p:spPr>
        <p:txBody>
          <a:bodyPr anchor="b" anchorCtr="0"/>
          <a:lstStyle>
            <a:lvl1pPr>
              <a:defRPr sz="7182"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7" y="3425827"/>
            <a:ext cx="10237786" cy="498599"/>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611981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Rectangle 17"/>
          <p:cNvSpPr/>
          <p:nvPr/>
        </p:nvSpPr>
        <p:spPr bwMode="auto">
          <a:xfrm>
            <a:off x="1015857" y="3187483"/>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1669068" y="3835934"/>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463407968"/>
      </p:ext>
    </p:extLst>
  </p:cSld>
  <p:clrMapOvr>
    <a:masterClrMapping/>
  </p:clrMapOvr>
  <p:transition spd="slow">
    <p:push/>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6"/>
            <a:ext cx="11149013" cy="1218795"/>
          </a:xfrm>
        </p:spPr>
        <p:txBody>
          <a:bodyPr anchor="b" anchorCtr="0"/>
          <a:lstStyle>
            <a:lvl1pPr>
              <a:defRPr sz="8778"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6"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1844342"/>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4"/>
            <a:ext cx="10237786" cy="461665"/>
          </a:xfrm>
        </p:spPr>
        <p:txBody>
          <a:bodyPr>
            <a:noAutofit/>
          </a:bodyPr>
          <a:lstStyle>
            <a:lvl1pPr marL="0" indent="0" algn="l">
              <a:lnSpc>
                <a:spcPct val="90000"/>
              </a:lnSpc>
              <a:spcBef>
                <a:spcPts val="0"/>
              </a:spcBef>
              <a:buNone/>
              <a:defRPr lang="en-US" sz="3591" kern="1200" spc="-70" baseline="0" dirty="0">
                <a:gradFill>
                  <a:gsLst>
                    <a:gs pos="2083">
                      <a:schemeClr val="bg2"/>
                    </a:gs>
                    <a:gs pos="99000">
                      <a:schemeClr val="bg2"/>
                    </a:gs>
                  </a:gsLst>
                  <a:lin ang="5400000" scaled="0"/>
                </a:gradFill>
                <a:latin typeface="+mj-lt"/>
                <a:ea typeface="+mn-ea"/>
                <a:cs typeface="+mn-cs"/>
              </a:defRPr>
            </a:lvl1pPr>
            <a:lvl2pPr marL="456100" indent="0" algn="ctr">
              <a:buNone/>
              <a:defRPr>
                <a:solidFill>
                  <a:schemeClr val="tx1">
                    <a:tint val="75000"/>
                  </a:schemeClr>
                </a:solidFill>
              </a:defRPr>
            </a:lvl2pPr>
            <a:lvl3pPr marL="912199" indent="0" algn="ctr">
              <a:buNone/>
              <a:defRPr>
                <a:solidFill>
                  <a:schemeClr val="tx1">
                    <a:tint val="75000"/>
                  </a:schemeClr>
                </a:solidFill>
              </a:defRPr>
            </a:lvl3pPr>
            <a:lvl4pPr marL="1368299" indent="0" algn="ctr">
              <a:buNone/>
              <a:defRPr>
                <a:solidFill>
                  <a:schemeClr val="tx1">
                    <a:tint val="75000"/>
                  </a:schemeClr>
                </a:solidFill>
              </a:defRPr>
            </a:lvl4pPr>
            <a:lvl5pPr marL="1824398" indent="0" algn="ctr">
              <a:buNone/>
              <a:defRPr>
                <a:solidFill>
                  <a:schemeClr val="tx1">
                    <a:tint val="75000"/>
                  </a:schemeClr>
                </a:solidFill>
              </a:defRPr>
            </a:lvl5pPr>
            <a:lvl6pPr marL="2280498" indent="0" algn="ctr">
              <a:buNone/>
              <a:defRPr>
                <a:solidFill>
                  <a:schemeClr val="tx1">
                    <a:tint val="75000"/>
                  </a:schemeClr>
                </a:solidFill>
              </a:defRPr>
            </a:lvl6pPr>
            <a:lvl7pPr marL="2736597" indent="0" algn="ctr">
              <a:buNone/>
              <a:defRPr>
                <a:solidFill>
                  <a:schemeClr val="tx1">
                    <a:tint val="75000"/>
                  </a:schemeClr>
                </a:solidFill>
              </a:defRPr>
            </a:lvl7pPr>
            <a:lvl8pPr marL="3192697" indent="0" algn="ctr">
              <a:buNone/>
              <a:defRPr>
                <a:solidFill>
                  <a:schemeClr val="tx1">
                    <a:tint val="75000"/>
                  </a:schemeClr>
                </a:solidFill>
              </a:defRPr>
            </a:lvl8pPr>
            <a:lvl9pPr marL="3648796" indent="0" algn="ctr">
              <a:buNone/>
              <a:defRPr>
                <a:solidFill>
                  <a:schemeClr val="tx1">
                    <a:tint val="75000"/>
                  </a:schemeClr>
                </a:solidFill>
              </a:defRPr>
            </a:lvl9pPr>
          </a:lstStyle>
          <a:p>
            <a:pPr marL="0" marR="0" lvl="0" indent="0" algn="l" defTabSz="91219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0"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6"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650" spc="-150"/>
            </a:lvl1pPr>
          </a:lstStyle>
          <a:p>
            <a:pPr lvl="0"/>
            <a:r>
              <a:rPr lang="en-US" smtClean="0"/>
              <a:t>Click to edit Master text styles</a:t>
            </a:r>
          </a:p>
        </p:txBody>
      </p:sp>
    </p:spTree>
    <p:extLst>
      <p:ext uri="{BB962C8B-B14F-4D97-AF65-F5344CB8AC3E}">
        <p14:creationId xmlns:p14="http://schemas.microsoft.com/office/powerpoint/2010/main" val="32712019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tx2"/>
                    </a:gs>
                    <a:gs pos="0">
                      <a:schemeClr val="tx2"/>
                    </a:gs>
                  </a:gsLst>
                  <a:lin ang="5400000" scaled="0"/>
                </a:gradFill>
                <a:latin typeface="+mj-lt"/>
              </a:defRPr>
            </a:lvl1pPr>
            <a:lvl2pPr marL="0" indent="0">
              <a:buNone/>
              <a:defRPr sz="1995">
                <a:gradFill>
                  <a:gsLst>
                    <a:gs pos="100000">
                      <a:schemeClr val="bg2"/>
                    </a:gs>
                    <a:gs pos="6000">
                      <a:schemeClr val="bg2"/>
                    </a:gs>
                  </a:gsLst>
                  <a:lin ang="5400000" scaled="0"/>
                </a:gradFill>
              </a:defRPr>
            </a:lvl2pPr>
            <a:lvl3pPr marL="231226" indent="0">
              <a:buNone/>
              <a:defRPr sz="1995">
                <a:gradFill>
                  <a:gsLst>
                    <a:gs pos="100000">
                      <a:schemeClr val="bg2"/>
                    </a:gs>
                    <a:gs pos="6000">
                      <a:schemeClr val="bg2"/>
                    </a:gs>
                  </a:gsLst>
                  <a:lin ang="5400000" scaled="0"/>
                </a:gradFill>
              </a:defRPr>
            </a:lvl3pPr>
            <a:lvl4pPr marL="456118" indent="0">
              <a:buNone/>
              <a:defRPr sz="1995">
                <a:gradFill>
                  <a:gsLst>
                    <a:gs pos="100000">
                      <a:schemeClr val="bg2"/>
                    </a:gs>
                    <a:gs pos="6000">
                      <a:schemeClr val="bg2"/>
                    </a:gs>
                  </a:gsLst>
                  <a:lin ang="5400000" scaled="0"/>
                </a:gradFill>
              </a:defRPr>
            </a:lvl4pPr>
            <a:lvl5pPr marL="692096" indent="0">
              <a:buNone/>
              <a:defRPr sz="1995">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2" name="Rectangle 1"/>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032110827"/>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bg2"/>
                    </a:gs>
                    <a:gs pos="0">
                      <a:schemeClr val="bg2"/>
                    </a:gs>
                  </a:gsLst>
                  <a:lin ang="5400000" scaled="0"/>
                </a:gradFill>
                <a:latin typeface="+mj-lt"/>
              </a:defRPr>
            </a:lvl1pPr>
            <a:lvl2pPr marL="0" indent="0">
              <a:buNone/>
              <a:defRPr sz="1995">
                <a:gradFill>
                  <a:gsLst>
                    <a:gs pos="100000">
                      <a:schemeClr val="bg2"/>
                    </a:gs>
                    <a:gs pos="0">
                      <a:schemeClr val="bg2"/>
                    </a:gs>
                  </a:gsLst>
                  <a:lin ang="5400000" scaled="0"/>
                </a:gradFill>
              </a:defRPr>
            </a:lvl2pPr>
            <a:lvl3pPr marL="231226" indent="0">
              <a:buNone/>
              <a:defRPr sz="1995">
                <a:gradFill>
                  <a:gsLst>
                    <a:gs pos="100000">
                      <a:schemeClr val="bg2"/>
                    </a:gs>
                    <a:gs pos="0">
                      <a:schemeClr val="bg2"/>
                    </a:gs>
                  </a:gsLst>
                  <a:lin ang="5400000" scaled="0"/>
                </a:gradFill>
              </a:defRPr>
            </a:lvl3pPr>
            <a:lvl4pPr marL="456118" indent="0">
              <a:buNone/>
              <a:defRPr sz="1995">
                <a:gradFill>
                  <a:gsLst>
                    <a:gs pos="100000">
                      <a:schemeClr val="bg2"/>
                    </a:gs>
                    <a:gs pos="0">
                      <a:schemeClr val="bg2"/>
                    </a:gs>
                  </a:gsLst>
                  <a:lin ang="5400000" scaled="0"/>
                </a:gradFill>
              </a:defRPr>
            </a:lvl4pPr>
            <a:lvl5pPr marL="692096" indent="0">
              <a:buNone/>
              <a:defRPr sz="1995">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33664109"/>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491" indent="-283491">
              <a:buFont typeface="Wingdings" pitchFamily="2" charset="2"/>
              <a:buChar char=""/>
              <a:defRPr sz="3990"/>
            </a:lvl1pPr>
            <a:lvl2pPr marL="516301" indent="-232811">
              <a:buFont typeface="Wingdings" pitchFamily="2" charset="2"/>
              <a:buChar char=""/>
              <a:defRPr>
                <a:latin typeface="+mn-lt"/>
              </a:defRPr>
            </a:lvl2pPr>
            <a:lvl3pPr marL="739608" indent="-223308">
              <a:buFont typeface="Wingdings" pitchFamily="2" charset="2"/>
              <a:buChar char=""/>
              <a:tabLst/>
              <a:defRPr>
                <a:latin typeface="+mn-lt"/>
              </a:defRPr>
            </a:lvl3pPr>
            <a:lvl4pPr marL="912235" indent="-172629">
              <a:buFont typeface="Wingdings" pitchFamily="2" charset="2"/>
              <a:buChar char=""/>
              <a:defRPr>
                <a:latin typeface="+mn-lt"/>
              </a:defRPr>
            </a:lvl4pPr>
            <a:lvl5pPr marL="1084864" indent="-172629">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751808900"/>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00">
                      <a:schemeClr val="tx2"/>
                    </a:gs>
                    <a:gs pos="0">
                      <a:schemeClr val="tx2"/>
                    </a:gs>
                  </a:gsLst>
                  <a:lin ang="5400000" scaled="0"/>
                </a:gradFill>
                <a:latin typeface="+mj-lt"/>
              </a:defRPr>
            </a:lvl1pPr>
            <a:lvl2pPr marL="0" indent="0">
              <a:buNone/>
              <a:defRPr sz="1995"/>
            </a:lvl2pPr>
            <a:lvl3pPr marL="232811" indent="0">
              <a:buNone/>
              <a:defRPr sz="1995"/>
            </a:lvl3pPr>
            <a:lvl4pPr marL="456118" indent="0">
              <a:buNone/>
              <a:defRPr sz="1995"/>
            </a:lvl4pPr>
            <a:lvl5pPr marL="692096" indent="0">
              <a:buNone/>
              <a:defRPr sz="199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103552969"/>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
                      <a:schemeClr val="bg2"/>
                    </a:gs>
                    <a:gs pos="98000">
                      <a:schemeClr val="bg2"/>
                    </a:gs>
                  </a:gsLst>
                  <a:lin ang="5400000" scaled="0"/>
                </a:gradFill>
                <a:latin typeface="+mj-lt"/>
              </a:defRPr>
            </a:lvl1pPr>
            <a:lvl2pPr marL="0" indent="0">
              <a:buNone/>
              <a:defRPr sz="1995">
                <a:gradFill>
                  <a:gsLst>
                    <a:gs pos="1000">
                      <a:schemeClr val="bg2"/>
                    </a:gs>
                    <a:gs pos="98000">
                      <a:schemeClr val="bg2"/>
                    </a:gs>
                  </a:gsLst>
                  <a:lin ang="5400000" scaled="0"/>
                </a:gradFill>
              </a:defRPr>
            </a:lvl2pPr>
            <a:lvl3pPr marL="232811" indent="0">
              <a:buNone/>
              <a:defRPr sz="1995">
                <a:gradFill>
                  <a:gsLst>
                    <a:gs pos="1000">
                      <a:schemeClr val="bg2"/>
                    </a:gs>
                    <a:gs pos="98000">
                      <a:schemeClr val="bg2"/>
                    </a:gs>
                  </a:gsLst>
                  <a:lin ang="5400000" scaled="0"/>
                </a:gradFill>
              </a:defRPr>
            </a:lvl3pPr>
            <a:lvl4pPr marL="456118" indent="0">
              <a:buNone/>
              <a:defRPr sz="1995">
                <a:gradFill>
                  <a:gsLst>
                    <a:gs pos="1000">
                      <a:schemeClr val="bg2"/>
                    </a:gs>
                    <a:gs pos="98000">
                      <a:schemeClr val="bg2"/>
                    </a:gs>
                  </a:gsLst>
                  <a:lin ang="5400000" scaled="0"/>
                </a:gradFill>
              </a:defRPr>
            </a:lvl4pPr>
            <a:lvl5pPr marL="692096" indent="0">
              <a:buNone/>
              <a:defRPr sz="1995">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531199212"/>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3"/>
            <a:ext cx="5394960" cy="2351413"/>
          </a:xfrm>
        </p:spPr>
        <p:txBody>
          <a:bodyPr>
            <a:spAutoFit/>
          </a:bodyPr>
          <a:lstStyle>
            <a:lvl1pPr marL="291408" indent="-291408">
              <a:spcBef>
                <a:spcPts val="1197"/>
              </a:spcBef>
              <a:buClr>
                <a:schemeClr val="bg2"/>
              </a:buClr>
              <a:buSzPct val="100000"/>
              <a:buFont typeface="Wingdings" pitchFamily="2" charset="2"/>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519467" indent="-228059">
              <a:defRPr sz="1995"/>
            </a:lvl2pPr>
            <a:lvl3pPr marL="684177" indent="-164710">
              <a:tabLst/>
              <a:defRPr sz="1995"/>
            </a:lvl3pPr>
            <a:lvl4pPr marL="861555" indent="-177379">
              <a:defRPr/>
            </a:lvl4pPr>
            <a:lvl5pPr marL="1026265" indent="-16471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4"/>
            <a:ext cx="5394960" cy="2715359"/>
          </a:xfrm>
        </p:spPr>
        <p:txBody>
          <a:bodyPr>
            <a:spAutoFit/>
          </a:bodyPr>
          <a:lstStyle>
            <a:lvl1pPr marL="338921" indent="-338921">
              <a:spcBef>
                <a:spcPts val="1197"/>
              </a:spcBef>
              <a:buClr>
                <a:schemeClr val="bg2"/>
              </a:buClr>
              <a:buFont typeface="Arial" pitchFamily="34" charset="0"/>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633498" indent="-342088">
              <a:defRPr lang="en-US" sz="1995" kern="1200" spc="0" baseline="0" dirty="0" smtClean="0">
                <a:gradFill>
                  <a:gsLst>
                    <a:gs pos="1250">
                      <a:schemeClr val="bg2"/>
                    </a:gs>
                    <a:gs pos="100000">
                      <a:schemeClr val="bg2"/>
                    </a:gs>
                  </a:gsLst>
                  <a:lin ang="5400000" scaled="0"/>
                </a:gradFill>
                <a:latin typeface="+mn-lt"/>
                <a:ea typeface="+mn-ea"/>
                <a:cs typeface="+mn-cs"/>
              </a:defRPr>
            </a:lvl2pPr>
            <a:lvl3pPr marL="861555" indent="-342088">
              <a:defRPr lang="en-US" sz="1995" kern="1200" spc="0" baseline="0" dirty="0" smtClean="0">
                <a:gradFill>
                  <a:gsLst>
                    <a:gs pos="1250">
                      <a:schemeClr val="bg2"/>
                    </a:gs>
                    <a:gs pos="100000">
                      <a:schemeClr val="bg2"/>
                    </a:gs>
                  </a:gsLst>
                  <a:lin ang="5400000" scaled="0"/>
                </a:gradFill>
                <a:latin typeface="+mn-lt"/>
                <a:ea typeface="+mn-ea"/>
                <a:cs typeface="+mn-cs"/>
              </a:defRPr>
            </a:lvl3pPr>
            <a:lvl4pPr marL="1026265" indent="-342088">
              <a:defRPr lang="en-US" sz="1995" kern="1200" spc="0" baseline="0" dirty="0" smtClean="0">
                <a:gradFill>
                  <a:gsLst>
                    <a:gs pos="1250">
                      <a:schemeClr val="bg2"/>
                    </a:gs>
                    <a:gs pos="100000">
                      <a:schemeClr val="bg2"/>
                    </a:gs>
                  </a:gsLst>
                  <a:lin ang="5400000" scaled="0"/>
                </a:gradFill>
                <a:latin typeface="+mn-lt"/>
                <a:ea typeface="+mn-ea"/>
                <a:cs typeface="+mn-cs"/>
              </a:defRPr>
            </a:lvl4pPr>
            <a:lvl5pPr marL="1203645" indent="-342088">
              <a:defRPr lang="en-US" sz="1995" kern="1200" spc="0" baseline="0" dirty="0">
                <a:gradFill>
                  <a:gsLst>
                    <a:gs pos="1250">
                      <a:schemeClr val="bg2"/>
                    </a:gs>
                    <a:gs pos="100000">
                      <a:schemeClr val="bg2"/>
                    </a:gs>
                  </a:gsLst>
                  <a:lin ang="5400000" scaled="0"/>
                </a:gradFill>
                <a:latin typeface="+mn-lt"/>
                <a:ea typeface="+mn-ea"/>
                <a:cs typeface="+mn-cs"/>
              </a:defRPr>
            </a:lvl5pPr>
          </a:lstStyle>
          <a:p>
            <a:pPr marL="291408" marR="0" lvl="0"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08" marR="0" lvl="1"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08" marR="0" lvl="2"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08" marR="0" lvl="3"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08" marR="0" lvl="4"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915821621"/>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4"/>
            <a:ext cx="5433532" cy="166199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166574489"/>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9772239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tc.,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ED532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20" name="Rectangle 19"/>
          <p:cNvSpPr/>
          <p:nvPr/>
        </p:nvSpPr>
        <p:spPr bwMode="auto">
          <a:xfrm>
            <a:off x="1015856" y="3187136"/>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590488" y="4368193"/>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64039411"/>
      </p:ext>
    </p:extLst>
  </p:cSld>
  <p:clrMapOvr>
    <a:masterClrMapping/>
  </p:clrMapOvr>
  <p:transition spd="slow">
    <p:push/>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6" name="Rectangle 5"/>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613771263"/>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1" y="1447804"/>
            <a:ext cx="5232401" cy="166199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1"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36706490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81926791"/>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5"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13"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4"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5" name="Rectangle 14"/>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6058022"/>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2"/>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1" y="1358057"/>
            <a:ext cx="11152189" cy="2863073"/>
          </a:xfrm>
          <a:prstGeom prst="rect">
            <a:avLst/>
          </a:prstGeom>
        </p:spPr>
        <p:txBody>
          <a:bodyPr>
            <a:normAutofit/>
          </a:bodyPr>
          <a:lstStyle>
            <a:lvl1pPr marL="0" indent="0">
              <a:lnSpc>
                <a:spcPct val="90000"/>
              </a:lnSpc>
              <a:buNone/>
              <a:defRPr sz="6384">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1" y="4343404"/>
            <a:ext cx="11152189" cy="470747"/>
          </a:xfrm>
          <a:prstGeom prst="rect">
            <a:avLst/>
          </a:prstGeom>
        </p:spPr>
        <p:txBody>
          <a:bodyPr>
            <a:normAutofit/>
          </a:bodyPr>
          <a:lstStyle>
            <a:lvl1pPr marL="0" indent="0">
              <a:lnSpc>
                <a:spcPct val="90000"/>
              </a:lnSpc>
              <a:buNone/>
              <a:defRPr sz="3591">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smtClean="0"/>
              <a:t>Click to edit Master text styles</a:t>
            </a:r>
          </a:p>
        </p:txBody>
      </p:sp>
      <p:sp>
        <p:nvSpPr>
          <p:cNvPr id="8" name="Rectangle 7"/>
          <p:cNvSpPr/>
          <p:nvPr userDrawn="1"/>
        </p:nvSpPr>
        <p:spPr bwMode="auto">
          <a:xfrm>
            <a:off x="9857986" y="5981700"/>
            <a:ext cx="1157706" cy="7205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573865009"/>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5" name="Rectangle 4"/>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9" name="Rectangle 8"/>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458448121"/>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5898306"/>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186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20" y="1447803"/>
            <a:ext cx="11152189" cy="1988237"/>
          </a:xfrm>
        </p:spPr>
        <p:txBody>
          <a:bodyPr/>
          <a:lstStyle>
            <a:lvl1pPr marL="0" indent="0">
              <a:lnSpc>
                <a:spcPct val="95000"/>
              </a:lnSpc>
              <a:buNone/>
              <a:defRPr sz="3192">
                <a:gradFill>
                  <a:gsLst>
                    <a:gs pos="1250">
                      <a:srgbClr val="000000"/>
                    </a:gs>
                    <a:gs pos="100000">
                      <a:srgbClr val="000000"/>
                    </a:gs>
                  </a:gsLst>
                  <a:lin ang="5400000" scaled="0"/>
                </a:gradFill>
                <a:latin typeface="Consolas" pitchFamily="49" charset="0"/>
                <a:cs typeface="Consolas" pitchFamily="49" charset="0"/>
              </a:defRPr>
            </a:lvl1pPr>
            <a:lvl2pPr marL="3389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7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62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784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8658479"/>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3"/>
            <a:ext cx="11152189" cy="664797"/>
          </a:xfrm>
        </p:spPr>
        <p:txBody>
          <a:bodyPr/>
          <a:lstStyle>
            <a:lvl1pPr>
              <a:defRPr sz="4788"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088" indent="-342088">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162"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235"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294"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353"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79"/>
            <a:ext cx="12188826" cy="619125"/>
          </a:xfrm>
          <a:prstGeom prst="rect">
            <a:avLst/>
          </a:prstGeom>
          <a:solidFill>
            <a:srgbClr val="FFFF99"/>
          </a:solidFill>
        </p:spPr>
        <p:txBody>
          <a:bodyPr wrap="square" lIns="114311" tIns="57155" rIns="114311" bIns="57155" anchor="b" anchorCtr="0">
            <a:noAutofit/>
          </a:bodyPr>
          <a:lstStyle>
            <a:lvl1pPr algn="r">
              <a:buFont typeface="Arial" pitchFamily="34" charset="0"/>
              <a:buNone/>
              <a:defRPr sz="3591"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663859989"/>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713" y="228603"/>
            <a:ext cx="11194251" cy="568325"/>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07868" y="1563691"/>
            <a:ext cx="1117309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p:nvPr>
        </p:nvSpPr>
        <p:spPr>
          <a:xfrm>
            <a:off x="558657" y="734407"/>
            <a:ext cx="11071516" cy="443199"/>
          </a:xfrm>
        </p:spPr>
        <p:txBody>
          <a:bodyPr/>
          <a:lstStyle>
            <a:lvl1pPr marL="0" indent="0">
              <a:buNone/>
              <a:defRPr>
                <a:solidFill>
                  <a:schemeClr val="accent3"/>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90107138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45013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184"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283822" y="4987770"/>
            <a:ext cx="16296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268056" y="5082138"/>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665569" y="4993788"/>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81988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6" y="2819606"/>
            <a:ext cx="11149013" cy="1218795"/>
          </a:xfrm>
        </p:spPr>
        <p:txBody>
          <a:bodyPr anchor="b" anchorCtr="0"/>
          <a:lstStyle>
            <a:lvl1pPr>
              <a:defRPr sz="8781"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1829984419"/>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14"/>
            <a:ext cx="10237786" cy="461665"/>
          </a:xfrm>
        </p:spPr>
        <p:txBody>
          <a:bodyPr>
            <a:noAutofit/>
          </a:bodyPr>
          <a:lstStyle>
            <a:lvl1pPr marL="0" indent="0" algn="l">
              <a:lnSpc>
                <a:spcPct val="90000"/>
              </a:lnSpc>
              <a:spcBef>
                <a:spcPts val="0"/>
              </a:spcBef>
              <a:buNone/>
              <a:defRPr lang="en-US" sz="3592" kern="1200" spc="-70" baseline="0" dirty="0">
                <a:gradFill>
                  <a:gsLst>
                    <a:gs pos="2083">
                      <a:schemeClr val="bg2"/>
                    </a:gs>
                    <a:gs pos="99000">
                      <a:schemeClr val="bg2"/>
                    </a:gs>
                  </a:gsLst>
                  <a:lin ang="5400000" scaled="0"/>
                </a:gradFill>
                <a:latin typeface="+mj-lt"/>
                <a:ea typeface="+mn-ea"/>
                <a:cs typeface="+mn-cs"/>
              </a:defRPr>
            </a:lvl1pPr>
            <a:lvl2pPr marL="456176" indent="0" algn="ctr">
              <a:buNone/>
              <a:defRPr>
                <a:solidFill>
                  <a:schemeClr val="tx1">
                    <a:tint val="75000"/>
                  </a:schemeClr>
                </a:solidFill>
              </a:defRPr>
            </a:lvl2pPr>
            <a:lvl3pPr marL="912351" indent="0" algn="ctr">
              <a:buNone/>
              <a:defRPr>
                <a:solidFill>
                  <a:schemeClr val="tx1">
                    <a:tint val="75000"/>
                  </a:schemeClr>
                </a:solidFill>
              </a:defRPr>
            </a:lvl3pPr>
            <a:lvl4pPr marL="1368528" indent="0" algn="ctr">
              <a:buNone/>
              <a:defRPr>
                <a:solidFill>
                  <a:schemeClr val="tx1">
                    <a:tint val="75000"/>
                  </a:schemeClr>
                </a:solidFill>
              </a:defRPr>
            </a:lvl4pPr>
            <a:lvl5pPr marL="1824704" indent="0" algn="ctr">
              <a:buNone/>
              <a:defRPr>
                <a:solidFill>
                  <a:schemeClr val="tx1">
                    <a:tint val="75000"/>
                  </a:schemeClr>
                </a:solidFill>
              </a:defRPr>
            </a:lvl5pPr>
            <a:lvl6pPr marL="2280880" indent="0" algn="ctr">
              <a:buNone/>
              <a:defRPr>
                <a:solidFill>
                  <a:schemeClr val="tx1">
                    <a:tint val="75000"/>
                  </a:schemeClr>
                </a:solidFill>
              </a:defRPr>
            </a:lvl6pPr>
            <a:lvl7pPr marL="2737055" indent="0" algn="ctr">
              <a:buNone/>
              <a:defRPr>
                <a:solidFill>
                  <a:schemeClr val="tx1">
                    <a:tint val="75000"/>
                  </a:schemeClr>
                </a:solidFill>
              </a:defRPr>
            </a:lvl7pPr>
            <a:lvl8pPr marL="3193231" indent="0" algn="ctr">
              <a:buNone/>
              <a:defRPr>
                <a:solidFill>
                  <a:schemeClr val="tx1">
                    <a:tint val="75000"/>
                  </a:schemeClr>
                </a:solidFill>
              </a:defRPr>
            </a:lvl8pPr>
            <a:lvl9pPr marL="3649408" indent="0" algn="ctr">
              <a:buNone/>
              <a:defRPr>
                <a:solidFill>
                  <a:schemeClr val="tx1">
                    <a:tint val="75000"/>
                  </a:schemeClr>
                </a:solidFill>
              </a:defRPr>
            </a:lvl9pPr>
          </a:lstStyle>
          <a:p>
            <a:pPr marL="0" marR="0" lvl="0" indent="0" algn="l" defTabSz="912351"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5"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9"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45" y="1447800"/>
            <a:ext cx="10237787" cy="914096"/>
          </a:xfrm>
        </p:spPr>
        <p:txBody>
          <a:bodyPr wrap="square" anchor="b">
            <a:noAutofit/>
          </a:bodyPr>
          <a:lstStyle>
            <a:lvl1pPr marL="0" indent="0">
              <a:buNone/>
              <a:defRPr sz="6585" spc="-150"/>
            </a:lvl1pPr>
          </a:lstStyle>
          <a:p>
            <a:pPr lvl="0"/>
            <a:r>
              <a:rPr lang="en-US" smtClean="0"/>
              <a:t>Click to edit Master text styles</a:t>
            </a:r>
          </a:p>
        </p:txBody>
      </p:sp>
    </p:spTree>
    <p:extLst>
      <p:ext uri="{BB962C8B-B14F-4D97-AF65-F5344CB8AC3E}">
        <p14:creationId xmlns:p14="http://schemas.microsoft.com/office/powerpoint/2010/main" val="28323874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tx2"/>
                    </a:gs>
                    <a:gs pos="0">
                      <a:schemeClr val="tx2"/>
                    </a:gs>
                  </a:gsLst>
                  <a:lin ang="5400000" scaled="0"/>
                </a:gradFill>
                <a:latin typeface="+mj-lt"/>
              </a:defRPr>
            </a:lvl1pPr>
            <a:lvl2pPr marL="0" indent="0">
              <a:buNone/>
              <a:defRPr sz="1996">
                <a:gradFill>
                  <a:gsLst>
                    <a:gs pos="100000">
                      <a:schemeClr val="bg2"/>
                    </a:gs>
                    <a:gs pos="6000">
                      <a:schemeClr val="bg2"/>
                    </a:gs>
                  </a:gsLst>
                  <a:lin ang="5400000" scaled="0"/>
                </a:gradFill>
              </a:defRPr>
            </a:lvl2pPr>
            <a:lvl3pPr marL="231265" indent="0">
              <a:buNone/>
              <a:defRPr sz="1996">
                <a:gradFill>
                  <a:gsLst>
                    <a:gs pos="100000">
                      <a:schemeClr val="bg2"/>
                    </a:gs>
                    <a:gs pos="6000">
                      <a:schemeClr val="bg2"/>
                    </a:gs>
                  </a:gsLst>
                  <a:lin ang="5400000" scaled="0"/>
                </a:gradFill>
              </a:defRPr>
            </a:lvl3pPr>
            <a:lvl4pPr marL="456194" indent="0">
              <a:buNone/>
              <a:defRPr sz="1996">
                <a:gradFill>
                  <a:gsLst>
                    <a:gs pos="100000">
                      <a:schemeClr val="bg2"/>
                    </a:gs>
                    <a:gs pos="6000">
                      <a:schemeClr val="bg2"/>
                    </a:gs>
                  </a:gsLst>
                  <a:lin ang="5400000" scaled="0"/>
                </a:gradFill>
              </a:defRPr>
            </a:lvl4pPr>
            <a:lvl5pPr marL="692212" indent="0">
              <a:buNone/>
              <a:defRPr sz="1996">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521412896"/>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bg2"/>
                    </a:gs>
                    <a:gs pos="0">
                      <a:schemeClr val="bg2"/>
                    </a:gs>
                  </a:gsLst>
                  <a:lin ang="5400000" scaled="0"/>
                </a:gradFill>
                <a:latin typeface="+mj-lt"/>
              </a:defRPr>
            </a:lvl1pPr>
            <a:lvl2pPr marL="0" indent="0">
              <a:buNone/>
              <a:defRPr sz="1996">
                <a:gradFill>
                  <a:gsLst>
                    <a:gs pos="100000">
                      <a:schemeClr val="bg2"/>
                    </a:gs>
                    <a:gs pos="0">
                      <a:schemeClr val="bg2"/>
                    </a:gs>
                  </a:gsLst>
                  <a:lin ang="5400000" scaled="0"/>
                </a:gradFill>
              </a:defRPr>
            </a:lvl2pPr>
            <a:lvl3pPr marL="231265" indent="0">
              <a:buNone/>
              <a:defRPr sz="1996">
                <a:gradFill>
                  <a:gsLst>
                    <a:gs pos="100000">
                      <a:schemeClr val="bg2"/>
                    </a:gs>
                    <a:gs pos="0">
                      <a:schemeClr val="bg2"/>
                    </a:gs>
                  </a:gsLst>
                  <a:lin ang="5400000" scaled="0"/>
                </a:gradFill>
              </a:defRPr>
            </a:lvl3pPr>
            <a:lvl4pPr marL="456194" indent="0">
              <a:buNone/>
              <a:defRPr sz="1996">
                <a:gradFill>
                  <a:gsLst>
                    <a:gs pos="100000">
                      <a:schemeClr val="bg2"/>
                    </a:gs>
                    <a:gs pos="0">
                      <a:schemeClr val="bg2"/>
                    </a:gs>
                  </a:gsLst>
                  <a:lin ang="5400000" scaled="0"/>
                </a:gradFill>
              </a:defRPr>
            </a:lvl4pPr>
            <a:lvl5pPr marL="692212" indent="0">
              <a:buNone/>
              <a:defRPr sz="1996">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22193405"/>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6" y="22861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6" y="1447799"/>
            <a:ext cx="11149013" cy="2043636"/>
          </a:xfrm>
          <a:prstGeom prst="rect">
            <a:avLst/>
          </a:prstGeom>
        </p:spPr>
        <p:txBody>
          <a:bodyPr/>
          <a:lstStyle>
            <a:lvl1pPr marL="283538" indent="-283538">
              <a:buFont typeface="Wingdings" pitchFamily="2" charset="2"/>
              <a:buChar char=""/>
              <a:defRPr sz="3991"/>
            </a:lvl1pPr>
            <a:lvl2pPr marL="516386" indent="-232850">
              <a:buFont typeface="Wingdings" pitchFamily="2" charset="2"/>
              <a:buChar char=""/>
              <a:defRPr>
                <a:latin typeface="+mn-lt"/>
              </a:defRPr>
            </a:lvl2pPr>
            <a:lvl3pPr marL="739732" indent="-223346">
              <a:buFont typeface="Wingdings" pitchFamily="2" charset="2"/>
              <a:buChar char=""/>
              <a:tabLst/>
              <a:defRPr>
                <a:latin typeface="+mn-lt"/>
              </a:defRPr>
            </a:lvl3pPr>
            <a:lvl4pPr marL="912388" indent="-172657">
              <a:buFont typeface="Wingdings" pitchFamily="2" charset="2"/>
              <a:buChar char=""/>
              <a:defRPr>
                <a:latin typeface="+mn-lt"/>
              </a:defRPr>
            </a:lvl4pPr>
            <a:lvl5pPr marL="1085046" indent="-172657">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39166543"/>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00">
                      <a:schemeClr val="tx2"/>
                    </a:gs>
                    <a:gs pos="0">
                      <a:schemeClr val="tx2"/>
                    </a:gs>
                  </a:gsLst>
                  <a:lin ang="5400000" scaled="0"/>
                </a:gradFill>
                <a:latin typeface="+mj-lt"/>
              </a:defRPr>
            </a:lvl1pPr>
            <a:lvl2pPr marL="0" indent="0">
              <a:buNone/>
              <a:defRPr sz="1996"/>
            </a:lvl2pPr>
            <a:lvl3pPr marL="232850" indent="0">
              <a:buNone/>
              <a:defRPr sz="1996"/>
            </a:lvl3pPr>
            <a:lvl4pPr marL="456194" indent="0">
              <a:buNone/>
              <a:defRPr sz="1996"/>
            </a:lvl4pPr>
            <a:lvl5pPr marL="692212" indent="0">
              <a:buNone/>
              <a:defRPr sz="1996"/>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132034428"/>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
                      <a:schemeClr val="bg2"/>
                    </a:gs>
                    <a:gs pos="98000">
                      <a:schemeClr val="bg2"/>
                    </a:gs>
                  </a:gsLst>
                  <a:lin ang="5400000" scaled="0"/>
                </a:gradFill>
                <a:latin typeface="+mj-lt"/>
              </a:defRPr>
            </a:lvl1pPr>
            <a:lvl2pPr marL="0" indent="0">
              <a:buNone/>
              <a:defRPr sz="1996">
                <a:gradFill>
                  <a:gsLst>
                    <a:gs pos="1000">
                      <a:schemeClr val="bg2"/>
                    </a:gs>
                    <a:gs pos="98000">
                      <a:schemeClr val="bg2"/>
                    </a:gs>
                  </a:gsLst>
                  <a:lin ang="5400000" scaled="0"/>
                </a:gradFill>
              </a:defRPr>
            </a:lvl2pPr>
            <a:lvl3pPr marL="232850" indent="0">
              <a:buNone/>
              <a:defRPr sz="1996">
                <a:gradFill>
                  <a:gsLst>
                    <a:gs pos="1000">
                      <a:schemeClr val="bg2"/>
                    </a:gs>
                    <a:gs pos="98000">
                      <a:schemeClr val="bg2"/>
                    </a:gs>
                  </a:gsLst>
                  <a:lin ang="5400000" scaled="0"/>
                </a:gradFill>
              </a:defRPr>
            </a:lvl3pPr>
            <a:lvl4pPr marL="456194" indent="0">
              <a:buNone/>
              <a:defRPr sz="1996">
                <a:gradFill>
                  <a:gsLst>
                    <a:gs pos="1000">
                      <a:schemeClr val="bg2"/>
                    </a:gs>
                    <a:gs pos="98000">
                      <a:schemeClr val="bg2"/>
                    </a:gs>
                  </a:gsLst>
                  <a:lin ang="5400000" scaled="0"/>
                </a:gradFill>
              </a:defRPr>
            </a:lvl4pPr>
            <a:lvl5pPr marL="692212" indent="0">
              <a:buNone/>
              <a:defRPr sz="1996">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40290845"/>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4" y="1447814"/>
            <a:ext cx="5394960" cy="2351413"/>
          </a:xfrm>
        </p:spPr>
        <p:txBody>
          <a:bodyPr>
            <a:spAutoFit/>
          </a:bodyPr>
          <a:lstStyle>
            <a:lvl1pPr marL="291457" indent="-291457">
              <a:spcBef>
                <a:spcPts val="1197"/>
              </a:spcBef>
              <a:buClr>
                <a:schemeClr val="bg2"/>
              </a:buClr>
              <a:buSzPct val="100000"/>
              <a:buFont typeface="Wingdings" pitchFamily="2" charset="2"/>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519554" indent="-228097">
              <a:defRPr sz="1996"/>
            </a:lvl2pPr>
            <a:lvl3pPr marL="684291" indent="-164737">
              <a:tabLst/>
              <a:defRPr sz="1996"/>
            </a:lvl3pPr>
            <a:lvl4pPr marL="861700" indent="-177409">
              <a:defRPr/>
            </a:lvl4pPr>
            <a:lvl5pPr marL="1026437" indent="-16473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14"/>
            <a:ext cx="5394960" cy="2720745"/>
          </a:xfrm>
        </p:spPr>
        <p:txBody>
          <a:bodyPr>
            <a:spAutoFit/>
          </a:bodyPr>
          <a:lstStyle>
            <a:lvl1pPr marL="338978" indent="-338978">
              <a:spcBef>
                <a:spcPts val="1197"/>
              </a:spcBef>
              <a:buClr>
                <a:schemeClr val="bg2"/>
              </a:buClr>
              <a:buFont typeface="Arial" pitchFamily="34" charset="0"/>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633603" indent="-342146">
              <a:defRPr lang="en-US" sz="1996" kern="1200" spc="0" baseline="0" dirty="0" smtClean="0">
                <a:gradFill>
                  <a:gsLst>
                    <a:gs pos="1250">
                      <a:schemeClr val="bg2"/>
                    </a:gs>
                    <a:gs pos="100000">
                      <a:schemeClr val="bg2"/>
                    </a:gs>
                  </a:gsLst>
                  <a:lin ang="5400000" scaled="0"/>
                </a:gradFill>
                <a:latin typeface="+mn-lt"/>
                <a:ea typeface="+mn-ea"/>
                <a:cs typeface="+mn-cs"/>
              </a:defRPr>
            </a:lvl2pPr>
            <a:lvl3pPr marL="861700" indent="-342146">
              <a:defRPr lang="en-US" sz="1996" kern="1200" spc="0" baseline="0" dirty="0" smtClean="0">
                <a:gradFill>
                  <a:gsLst>
                    <a:gs pos="1250">
                      <a:schemeClr val="bg2"/>
                    </a:gs>
                    <a:gs pos="100000">
                      <a:schemeClr val="bg2"/>
                    </a:gs>
                  </a:gsLst>
                  <a:lin ang="5400000" scaled="0"/>
                </a:gradFill>
                <a:latin typeface="+mn-lt"/>
                <a:ea typeface="+mn-ea"/>
                <a:cs typeface="+mn-cs"/>
              </a:defRPr>
            </a:lvl3pPr>
            <a:lvl4pPr marL="1026437" indent="-342146">
              <a:defRPr lang="en-US" sz="1996" kern="1200" spc="0" baseline="0" dirty="0" smtClean="0">
                <a:gradFill>
                  <a:gsLst>
                    <a:gs pos="1250">
                      <a:schemeClr val="bg2"/>
                    </a:gs>
                    <a:gs pos="100000">
                      <a:schemeClr val="bg2"/>
                    </a:gs>
                  </a:gsLst>
                  <a:lin ang="5400000" scaled="0"/>
                </a:gradFill>
                <a:latin typeface="+mn-lt"/>
                <a:ea typeface="+mn-ea"/>
                <a:cs typeface="+mn-cs"/>
              </a:defRPr>
            </a:lvl4pPr>
            <a:lvl5pPr marL="1203846" indent="-342146">
              <a:defRPr lang="en-US" sz="1996" kern="1200" spc="0" baseline="0" dirty="0">
                <a:gradFill>
                  <a:gsLst>
                    <a:gs pos="1250">
                      <a:schemeClr val="bg2"/>
                    </a:gs>
                    <a:gs pos="100000">
                      <a:schemeClr val="bg2"/>
                    </a:gs>
                  </a:gsLst>
                  <a:lin ang="5400000" scaled="0"/>
                </a:gradFill>
                <a:latin typeface="+mn-lt"/>
                <a:ea typeface="+mn-ea"/>
                <a:cs typeface="+mn-cs"/>
              </a:defRPr>
            </a:lvl5pPr>
          </a:lstStyle>
          <a:p>
            <a:pPr marL="291457" marR="0" lvl="0"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57" marR="0" lvl="1"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57" marR="0" lvl="2"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57" marR="0" lvl="3"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57" marR="0" lvl="4"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311210616"/>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3" y="1447814"/>
            <a:ext cx="5433533" cy="1661993"/>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1051971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443520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69083973"/>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945803517"/>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42386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2" y="1447814"/>
            <a:ext cx="3479801" cy="1661993"/>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036335307"/>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4"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220437468"/>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7"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17087539"/>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4"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4" y="1358067"/>
            <a:ext cx="11152188" cy="2863073"/>
          </a:xfrm>
          <a:prstGeom prst="rect">
            <a:avLst/>
          </a:prstGeom>
        </p:spPr>
        <p:txBody>
          <a:bodyPr>
            <a:normAutofit/>
          </a:bodyPr>
          <a:lstStyle>
            <a:lvl1pPr marL="0" indent="0">
              <a:lnSpc>
                <a:spcPct val="90000"/>
              </a:lnSpc>
              <a:buNone/>
              <a:defRPr sz="6386">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4" y="4343414"/>
            <a:ext cx="11152188" cy="470747"/>
          </a:xfrm>
          <a:prstGeom prst="rect">
            <a:avLst/>
          </a:prstGeom>
        </p:spPr>
        <p:txBody>
          <a:bodyPr>
            <a:normAutofit/>
          </a:bodyPr>
          <a:lstStyle>
            <a:lvl1pPr marL="0" indent="0">
              <a:lnSpc>
                <a:spcPct val="90000"/>
              </a:lnSpc>
              <a:buNone/>
              <a:defRPr sz="3592">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smtClean="0"/>
              <a:t>Click to edit Master text styles</a:t>
            </a: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33398014"/>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45106737"/>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720542"/>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4"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179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14"/>
            <a:ext cx="11152188" cy="1988237"/>
          </a:xfrm>
        </p:spPr>
        <p:txBody>
          <a:bodyPr/>
          <a:lstStyle>
            <a:lvl1pPr marL="0" indent="0">
              <a:lnSpc>
                <a:spcPct val="95000"/>
              </a:lnSpc>
              <a:buNone/>
              <a:defRPr sz="3193">
                <a:gradFill>
                  <a:gsLst>
                    <a:gs pos="1250">
                      <a:srgbClr val="000000"/>
                    </a:gs>
                    <a:gs pos="100000">
                      <a:srgbClr val="000000"/>
                    </a:gs>
                  </a:gsLst>
                  <a:lin ang="5400000" scaled="0"/>
                </a:gradFill>
                <a:latin typeface="Consolas" pitchFamily="49" charset="0"/>
                <a:cs typeface="Consolas" pitchFamily="49" charset="0"/>
              </a:defRPr>
            </a:lvl1pPr>
            <a:lvl2pPr marL="33897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8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75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0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1191600"/>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4" y="228614"/>
            <a:ext cx="11152188" cy="664797"/>
          </a:xfrm>
        </p:spPr>
        <p:txBody>
          <a:bodyPr/>
          <a:lstStyle>
            <a:lvl1pPr>
              <a:defRPr sz="478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6" y="1447799"/>
            <a:ext cx="11149013" cy="2043636"/>
          </a:xfrm>
          <a:prstGeom prst="rect">
            <a:avLst/>
          </a:prstGeom>
        </p:spPr>
        <p:txBody>
          <a:bodyPr/>
          <a:lstStyle>
            <a:lvl1pPr marL="342146" indent="-34214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267"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388"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485"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582"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90"/>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2"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33654748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image" Target="../media/image2.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theme" Target="../theme/theme3.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theme" Target="../theme/theme4.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18" Type="http://schemas.openxmlformats.org/officeDocument/2006/relationships/theme" Target="../theme/theme7.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slideLayout" Target="../slideLayouts/slideLayout117.xml"/><Relationship Id="rId2" Type="http://schemas.openxmlformats.org/officeDocument/2006/relationships/slideLayout" Target="../slideLayouts/slideLayout102.xml"/><Relationship Id="rId16" Type="http://schemas.openxmlformats.org/officeDocument/2006/relationships/slideLayout" Target="../slideLayouts/slideLayout116.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10" Type="http://schemas.openxmlformats.org/officeDocument/2006/relationships/slideLayout" Target="../slideLayouts/slideLayout110.xml"/><Relationship Id="rId19" Type="http://schemas.openxmlformats.org/officeDocument/2006/relationships/image" Target="../media/image2.png"/><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4" r:id="rId3"/>
    <p:sldLayoutId id="2147483723"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02" r:id="rId14"/>
    <p:sldLayoutId id="2147483722" r:id="rId15"/>
    <p:sldLayoutId id="2147483703" r:id="rId16"/>
    <p:sldLayoutId id="2147483704" r:id="rId17"/>
  </p:sldLayoutIdLst>
  <p:transition spd="slow">
    <p:push/>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0"/>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0"/>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0"/>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spd="slow">
    <p:push dir="u"/>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bg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bg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bg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333172"/>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3" r:id="rId14"/>
    <p:sldLayoutId id="2147483744" r:id="rId15"/>
    <p:sldLayoutId id="2147483745" r:id="rId16"/>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8"/>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8"/>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8"/>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2"/>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677169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9" r:id="rId22"/>
    <p:sldLayoutId id="2147483834" r:id="rId23"/>
    <p:sldLayoutId id="2147483836" r:id="rId24"/>
  </p:sldLayoutIdLst>
  <p:transition>
    <p:fade/>
  </p:transition>
  <p:timing>
    <p:tnLst>
      <p:par>
        <p:cTn id="1" dur="indefinite" restart="never" nodeType="tmRoot"/>
      </p:par>
    </p:tnLst>
  </p:timing>
  <p:hf sldNum="0" hdr="0" ftr="0" dt="0"/>
  <p:txStyles>
    <p:title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227" marR="0" indent="-339227" algn="l" defTabSz="913022" rtl="0" eaLnBrk="1" fontAlgn="auto" latinLnBrk="0" hangingPunct="1">
        <a:lnSpc>
          <a:spcPct val="90000"/>
        </a:lnSpc>
        <a:spcBef>
          <a:spcPct val="200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2247" marR="0" indent="-233021" algn="l" defTabSz="913022"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7342"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sz="2400" kern="1200" spc="0" baseline="0">
          <a:gradFill>
            <a:gsLst>
              <a:gs pos="1250">
                <a:schemeClr val="bg2"/>
              </a:gs>
              <a:gs pos="100000">
                <a:schemeClr val="bg2"/>
              </a:gs>
            </a:gsLst>
            <a:lin ang="5400000" scaled="0"/>
          </a:gradFill>
          <a:latin typeface="+mn-lt"/>
          <a:ea typeface="+mn-ea"/>
          <a:cs typeface="+mn-cs"/>
        </a:defRPr>
      </a:lvl3pPr>
      <a:lvl4pPr marL="1028777" marR="0" indent="-231434" algn="l" defTabSz="913022"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3871"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sz="2000" kern="1200" spc="0" baseline="0">
          <a:gradFill>
            <a:gsLst>
              <a:gs pos="1250">
                <a:schemeClr val="bg2"/>
              </a:gs>
              <a:gs pos="100000">
                <a:schemeClr val="bg2"/>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1" y="1447804"/>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66178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 id="2147483791" r:id="rId20"/>
    <p:sldLayoutId id="2147483792" r:id="rId21"/>
  </p:sldLayoutIdLst>
  <p:transition>
    <p:fade/>
  </p:transition>
  <p:timing>
    <p:tnLst>
      <p:par>
        <p:cTn id="1" dur="indefinite" restart="never" nodeType="tmRoot"/>
      </p:par>
    </p:tnLst>
  </p:timing>
  <p:hf sldNum="0" hdr="0" ftr="0" dt="0"/>
  <p:txStyles>
    <p:titleStyle>
      <a:lvl1pPr algn="l" defTabSz="912199" rtl="0" eaLnBrk="1" latinLnBrk="0" hangingPunct="1">
        <a:lnSpc>
          <a:spcPct val="90000"/>
        </a:lnSpc>
        <a:spcBef>
          <a:spcPct val="0"/>
        </a:spcBef>
        <a:buNone/>
        <a:defRPr lang="en-US" sz="5453"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21" marR="0" indent="-338921" algn="l" defTabSz="912199" rtl="0" eaLnBrk="1" fontAlgn="auto" latinLnBrk="0" hangingPunct="1">
        <a:lnSpc>
          <a:spcPct val="90000"/>
        </a:lnSpc>
        <a:spcBef>
          <a:spcPct val="20000"/>
        </a:spcBef>
        <a:spcAft>
          <a:spcPts val="0"/>
        </a:spcAft>
        <a:buClrTx/>
        <a:buSzPct val="80000"/>
        <a:buFont typeface="Arial" pitchFamily="34" charset="0"/>
        <a:buChar char="•"/>
        <a:tabLst/>
        <a:defRPr sz="3591" kern="1200" spc="-70" baseline="0">
          <a:gradFill>
            <a:gsLst>
              <a:gs pos="1250">
                <a:schemeClr val="bg2"/>
              </a:gs>
              <a:gs pos="100000">
                <a:schemeClr val="bg2"/>
              </a:gs>
            </a:gsLst>
            <a:lin ang="5400000" scaled="0"/>
          </a:gradFill>
          <a:latin typeface="+mj-lt"/>
          <a:ea typeface="+mn-ea"/>
          <a:cs typeface="+mn-cs"/>
        </a:defRPr>
      </a:lvl1pPr>
      <a:lvl2pPr marL="571731" marR="0" indent="-232811" algn="l" defTabSz="912199" rtl="0" eaLnBrk="1" fontAlgn="auto" latinLnBrk="0" hangingPunct="1">
        <a:lnSpc>
          <a:spcPct val="90000"/>
        </a:lnSpc>
        <a:spcBef>
          <a:spcPct val="20000"/>
        </a:spcBef>
        <a:spcAft>
          <a:spcPts val="0"/>
        </a:spcAft>
        <a:buClrTx/>
        <a:buSzPct val="90000"/>
        <a:buFont typeface="Wingdings" pitchFamily="2" charset="2"/>
        <a:buChar char=""/>
        <a:tabLst/>
        <a:defRPr sz="2394" kern="1200" spc="0" baseline="0">
          <a:gradFill>
            <a:gsLst>
              <a:gs pos="1250">
                <a:schemeClr val="bg2"/>
              </a:gs>
              <a:gs pos="100000">
                <a:schemeClr val="bg2"/>
              </a:gs>
            </a:gsLst>
            <a:lin ang="5400000" scaled="0"/>
          </a:gradFill>
          <a:latin typeface="+mn-lt"/>
          <a:ea typeface="+mn-ea"/>
          <a:cs typeface="+mn-cs"/>
        </a:defRPr>
      </a:lvl2pPr>
      <a:lvl3pPr marL="796623"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796623" algn="l"/>
        </a:tabLst>
        <a:defRPr sz="2394" kern="1200" spc="0" baseline="0">
          <a:gradFill>
            <a:gsLst>
              <a:gs pos="1250">
                <a:schemeClr val="bg2"/>
              </a:gs>
              <a:gs pos="100000">
                <a:schemeClr val="bg2"/>
              </a:gs>
            </a:gsLst>
            <a:lin ang="5400000" scaled="0"/>
          </a:gradFill>
          <a:latin typeface="+mn-lt"/>
          <a:ea typeface="+mn-ea"/>
          <a:cs typeface="+mn-cs"/>
        </a:defRPr>
      </a:lvl3pPr>
      <a:lvl4pPr marL="1027849" marR="0" indent="-231226" algn="l" defTabSz="912199" rtl="0" eaLnBrk="1" fontAlgn="auto" latinLnBrk="0" hangingPunct="1">
        <a:lnSpc>
          <a:spcPct val="90000"/>
        </a:lnSpc>
        <a:spcBef>
          <a:spcPct val="20000"/>
        </a:spcBef>
        <a:spcAft>
          <a:spcPts val="0"/>
        </a:spcAft>
        <a:buClrTx/>
        <a:buSzPct val="90000"/>
        <a:buFont typeface="Wingdings" pitchFamily="2" charset="2"/>
        <a:buChar char=""/>
        <a:tabLst/>
        <a:defRPr sz="1995" kern="1200" spc="0" baseline="0">
          <a:gradFill>
            <a:gsLst>
              <a:gs pos="1250">
                <a:schemeClr val="bg2"/>
              </a:gs>
              <a:gs pos="100000">
                <a:schemeClr val="bg2"/>
              </a:gs>
            </a:gsLst>
            <a:lin ang="5400000" scaled="0"/>
          </a:gradFill>
          <a:latin typeface="+mn-lt"/>
          <a:ea typeface="+mn-ea"/>
          <a:cs typeface="+mn-cs"/>
        </a:defRPr>
      </a:lvl4pPr>
      <a:lvl5pPr marL="1252740"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1252740" algn="l"/>
        </a:tabLst>
        <a:defRPr sz="1995" kern="1200" spc="0" baseline="0">
          <a:gradFill>
            <a:gsLst>
              <a:gs pos="1250">
                <a:schemeClr val="bg2"/>
              </a:gs>
              <a:gs pos="100000">
                <a:schemeClr val="bg2"/>
              </a:gs>
            </a:gsLst>
            <a:lin ang="5400000" scaled="0"/>
          </a:gradFill>
          <a:latin typeface="+mn-lt"/>
          <a:ea typeface="+mn-ea"/>
          <a:cs typeface="+mn-cs"/>
        </a:defRPr>
      </a:lvl5pPr>
      <a:lvl6pPr marL="2508548"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46"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9" rtl="0" eaLnBrk="1" latinLnBrk="0" hangingPunct="1">
        <a:defRPr sz="1862" kern="1200">
          <a:solidFill>
            <a:schemeClr val="tx1"/>
          </a:solidFill>
          <a:latin typeface="+mn-lt"/>
          <a:ea typeface="+mn-ea"/>
          <a:cs typeface="+mn-cs"/>
        </a:defRPr>
      </a:lvl1pPr>
      <a:lvl2pPr marL="456100" algn="l" defTabSz="912199" rtl="0" eaLnBrk="1" latinLnBrk="0" hangingPunct="1">
        <a:defRPr sz="1862" kern="1200">
          <a:solidFill>
            <a:schemeClr val="tx1"/>
          </a:solidFill>
          <a:latin typeface="+mn-lt"/>
          <a:ea typeface="+mn-ea"/>
          <a:cs typeface="+mn-cs"/>
        </a:defRPr>
      </a:lvl2pPr>
      <a:lvl3pPr marL="912199" algn="l" defTabSz="912199" rtl="0" eaLnBrk="1" latinLnBrk="0" hangingPunct="1">
        <a:defRPr sz="1862" kern="1200">
          <a:solidFill>
            <a:schemeClr val="tx1"/>
          </a:solidFill>
          <a:latin typeface="+mn-lt"/>
          <a:ea typeface="+mn-ea"/>
          <a:cs typeface="+mn-cs"/>
        </a:defRPr>
      </a:lvl3pPr>
      <a:lvl4pPr marL="1368299" algn="l" defTabSz="912199" rtl="0" eaLnBrk="1" latinLnBrk="0" hangingPunct="1">
        <a:defRPr sz="1862" kern="1200">
          <a:solidFill>
            <a:schemeClr val="tx1"/>
          </a:solidFill>
          <a:latin typeface="+mn-lt"/>
          <a:ea typeface="+mn-ea"/>
          <a:cs typeface="+mn-cs"/>
        </a:defRPr>
      </a:lvl4pPr>
      <a:lvl5pPr marL="1824398" algn="l" defTabSz="912199" rtl="0" eaLnBrk="1" latinLnBrk="0" hangingPunct="1">
        <a:defRPr sz="1862" kern="1200">
          <a:solidFill>
            <a:schemeClr val="tx1"/>
          </a:solidFill>
          <a:latin typeface="+mn-lt"/>
          <a:ea typeface="+mn-ea"/>
          <a:cs typeface="+mn-cs"/>
        </a:defRPr>
      </a:lvl5pPr>
      <a:lvl6pPr marL="2280498" algn="l" defTabSz="912199" rtl="0" eaLnBrk="1" latinLnBrk="0" hangingPunct="1">
        <a:defRPr sz="1862" kern="1200">
          <a:solidFill>
            <a:schemeClr val="tx1"/>
          </a:solidFill>
          <a:latin typeface="+mn-lt"/>
          <a:ea typeface="+mn-ea"/>
          <a:cs typeface="+mn-cs"/>
        </a:defRPr>
      </a:lvl6pPr>
      <a:lvl7pPr marL="2736597" algn="l" defTabSz="912199" rtl="0" eaLnBrk="1" latinLnBrk="0" hangingPunct="1">
        <a:defRPr sz="1862" kern="1200">
          <a:solidFill>
            <a:schemeClr val="tx1"/>
          </a:solidFill>
          <a:latin typeface="+mn-lt"/>
          <a:ea typeface="+mn-ea"/>
          <a:cs typeface="+mn-cs"/>
        </a:defRPr>
      </a:lvl7pPr>
      <a:lvl8pPr marL="3192697" algn="l" defTabSz="912199" rtl="0" eaLnBrk="1" latinLnBrk="0" hangingPunct="1">
        <a:defRPr sz="1862" kern="1200">
          <a:solidFill>
            <a:schemeClr val="tx1"/>
          </a:solidFill>
          <a:latin typeface="+mn-lt"/>
          <a:ea typeface="+mn-ea"/>
          <a:cs typeface="+mn-cs"/>
        </a:defRPr>
      </a:lvl8pPr>
      <a:lvl9pPr marL="3648796" algn="l" defTabSz="912199" rtl="0" eaLnBrk="1" latinLnBrk="0" hangingPunct="1">
        <a:defRPr sz="1862"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6" y="22861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4" y="1447814"/>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234373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Lst>
  <p:transition>
    <p:fade/>
  </p:transition>
  <p:timing>
    <p:tnLst>
      <p:par>
        <p:cTn id="1" dur="indefinite" restart="never" nodeType="tmRoot"/>
      </p:par>
    </p:tnLst>
  </p:timing>
  <p:hf hdr="0" ftr="0" dt="0"/>
  <p:txStyles>
    <p:titleStyle>
      <a:lvl1pPr algn="l" defTabSz="912351" rtl="0" eaLnBrk="1" latinLnBrk="0" hangingPunct="1">
        <a:lnSpc>
          <a:spcPct val="90000"/>
        </a:lnSpc>
        <a:spcBef>
          <a:spcPct val="0"/>
        </a:spcBef>
        <a:buNone/>
        <a:defRPr lang="en-US" sz="5388"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78" marR="0" indent="-338978" algn="l" defTabSz="912351" rtl="0" eaLnBrk="1" fontAlgn="auto" latinLnBrk="0" hangingPunct="1">
        <a:lnSpc>
          <a:spcPct val="90000"/>
        </a:lnSpc>
        <a:spcBef>
          <a:spcPct val="20000"/>
        </a:spcBef>
        <a:spcAft>
          <a:spcPts val="0"/>
        </a:spcAft>
        <a:buClrTx/>
        <a:buSzPct val="80000"/>
        <a:buFont typeface="Arial" pitchFamily="34" charset="0"/>
        <a:buChar char="•"/>
        <a:tabLst/>
        <a:defRPr sz="3592" kern="1200" spc="-70" baseline="0">
          <a:gradFill>
            <a:gsLst>
              <a:gs pos="1250">
                <a:schemeClr val="bg2"/>
              </a:gs>
              <a:gs pos="100000">
                <a:schemeClr val="bg2"/>
              </a:gs>
            </a:gsLst>
            <a:lin ang="5400000" scaled="0"/>
          </a:gradFill>
          <a:latin typeface="+mj-lt"/>
          <a:ea typeface="+mn-ea"/>
          <a:cs typeface="+mn-cs"/>
        </a:defRPr>
      </a:lvl1pPr>
      <a:lvl2pPr marL="571827" marR="0" indent="-232850" algn="l" defTabSz="912351" rtl="0" eaLnBrk="1" fontAlgn="auto" latinLnBrk="0" hangingPunct="1">
        <a:lnSpc>
          <a:spcPct val="90000"/>
        </a:lnSpc>
        <a:spcBef>
          <a:spcPct val="20000"/>
        </a:spcBef>
        <a:spcAft>
          <a:spcPts val="0"/>
        </a:spcAft>
        <a:buClrTx/>
        <a:buSzPct val="90000"/>
        <a:buFont typeface="Wingdings" pitchFamily="2" charset="2"/>
        <a:buChar char=""/>
        <a:tabLst/>
        <a:defRPr sz="2395" kern="1200" spc="0" baseline="0">
          <a:gradFill>
            <a:gsLst>
              <a:gs pos="1250">
                <a:schemeClr val="bg2"/>
              </a:gs>
              <a:gs pos="100000">
                <a:schemeClr val="bg2"/>
              </a:gs>
            </a:gsLst>
            <a:lin ang="5400000" scaled="0"/>
          </a:gradFill>
          <a:latin typeface="+mn-lt"/>
          <a:ea typeface="+mn-ea"/>
          <a:cs typeface="+mn-cs"/>
        </a:defRPr>
      </a:lvl2pPr>
      <a:lvl3pPr marL="796756"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796756" algn="l"/>
        </a:tabLst>
        <a:defRPr sz="2395" kern="1200" spc="0" baseline="0">
          <a:gradFill>
            <a:gsLst>
              <a:gs pos="1250">
                <a:schemeClr val="bg2"/>
              </a:gs>
              <a:gs pos="100000">
                <a:schemeClr val="bg2"/>
              </a:gs>
            </a:gsLst>
            <a:lin ang="5400000" scaled="0"/>
          </a:gradFill>
          <a:latin typeface="+mn-lt"/>
          <a:ea typeface="+mn-ea"/>
          <a:cs typeface="+mn-cs"/>
        </a:defRPr>
      </a:lvl3pPr>
      <a:lvl4pPr marL="1028021" marR="0" indent="-231265" algn="l" defTabSz="912351" rtl="0" eaLnBrk="1" fontAlgn="auto" latinLnBrk="0" hangingPunct="1">
        <a:lnSpc>
          <a:spcPct val="90000"/>
        </a:lnSpc>
        <a:spcBef>
          <a:spcPct val="20000"/>
        </a:spcBef>
        <a:spcAft>
          <a:spcPts val="0"/>
        </a:spcAft>
        <a:buClrTx/>
        <a:buSzPct val="90000"/>
        <a:buFont typeface="Wingdings" pitchFamily="2" charset="2"/>
        <a:buChar char=""/>
        <a:tabLst/>
        <a:defRPr sz="1996" kern="1200" spc="0" baseline="0">
          <a:gradFill>
            <a:gsLst>
              <a:gs pos="1250">
                <a:schemeClr val="bg2"/>
              </a:gs>
              <a:gs pos="100000">
                <a:schemeClr val="bg2"/>
              </a:gs>
            </a:gsLst>
            <a:lin ang="5400000" scaled="0"/>
          </a:gradFill>
          <a:latin typeface="+mn-lt"/>
          <a:ea typeface="+mn-ea"/>
          <a:cs typeface="+mn-cs"/>
        </a:defRPr>
      </a:lvl4pPr>
      <a:lvl5pPr marL="1252950"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1252950" algn="l"/>
        </a:tabLst>
        <a:defRPr sz="1996" kern="1200" spc="0" baseline="0">
          <a:gradFill>
            <a:gsLst>
              <a:gs pos="1250">
                <a:schemeClr val="bg2"/>
              </a:gs>
              <a:gs pos="100000">
                <a:schemeClr val="bg2"/>
              </a:gs>
            </a:gsLst>
            <a:lin ang="5400000" scaled="0"/>
          </a:gradFill>
          <a:latin typeface="+mn-lt"/>
          <a:ea typeface="+mn-ea"/>
          <a:cs typeface="+mn-cs"/>
        </a:defRPr>
      </a:lvl5pPr>
      <a:lvl6pPr marL="2508967"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2965143"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21320"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877496"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12351" rtl="0" eaLnBrk="1" latinLnBrk="0" hangingPunct="1">
        <a:defRPr sz="1796" kern="1200">
          <a:solidFill>
            <a:schemeClr val="tx1"/>
          </a:solidFill>
          <a:latin typeface="+mn-lt"/>
          <a:ea typeface="+mn-ea"/>
          <a:cs typeface="+mn-cs"/>
        </a:defRPr>
      </a:lvl1pPr>
      <a:lvl2pPr marL="456176" algn="l" defTabSz="912351" rtl="0" eaLnBrk="1" latinLnBrk="0" hangingPunct="1">
        <a:defRPr sz="1796" kern="1200">
          <a:solidFill>
            <a:schemeClr val="tx1"/>
          </a:solidFill>
          <a:latin typeface="+mn-lt"/>
          <a:ea typeface="+mn-ea"/>
          <a:cs typeface="+mn-cs"/>
        </a:defRPr>
      </a:lvl2pPr>
      <a:lvl3pPr marL="912351" algn="l" defTabSz="912351" rtl="0" eaLnBrk="1" latinLnBrk="0" hangingPunct="1">
        <a:defRPr sz="1796" kern="1200">
          <a:solidFill>
            <a:schemeClr val="tx1"/>
          </a:solidFill>
          <a:latin typeface="+mn-lt"/>
          <a:ea typeface="+mn-ea"/>
          <a:cs typeface="+mn-cs"/>
        </a:defRPr>
      </a:lvl3pPr>
      <a:lvl4pPr marL="1368528" algn="l" defTabSz="912351" rtl="0" eaLnBrk="1" latinLnBrk="0" hangingPunct="1">
        <a:defRPr sz="1796" kern="1200">
          <a:solidFill>
            <a:schemeClr val="tx1"/>
          </a:solidFill>
          <a:latin typeface="+mn-lt"/>
          <a:ea typeface="+mn-ea"/>
          <a:cs typeface="+mn-cs"/>
        </a:defRPr>
      </a:lvl4pPr>
      <a:lvl5pPr marL="1824704" algn="l" defTabSz="912351" rtl="0" eaLnBrk="1" latinLnBrk="0" hangingPunct="1">
        <a:defRPr sz="1796" kern="1200">
          <a:solidFill>
            <a:schemeClr val="tx1"/>
          </a:solidFill>
          <a:latin typeface="+mn-lt"/>
          <a:ea typeface="+mn-ea"/>
          <a:cs typeface="+mn-cs"/>
        </a:defRPr>
      </a:lvl5pPr>
      <a:lvl6pPr marL="2280880" algn="l" defTabSz="912351" rtl="0" eaLnBrk="1" latinLnBrk="0" hangingPunct="1">
        <a:defRPr sz="1796" kern="1200">
          <a:solidFill>
            <a:schemeClr val="tx1"/>
          </a:solidFill>
          <a:latin typeface="+mn-lt"/>
          <a:ea typeface="+mn-ea"/>
          <a:cs typeface="+mn-cs"/>
        </a:defRPr>
      </a:lvl6pPr>
      <a:lvl7pPr marL="2737055" algn="l" defTabSz="912351" rtl="0" eaLnBrk="1" latinLnBrk="0" hangingPunct="1">
        <a:defRPr sz="1796" kern="1200">
          <a:solidFill>
            <a:schemeClr val="tx1"/>
          </a:solidFill>
          <a:latin typeface="+mn-lt"/>
          <a:ea typeface="+mn-ea"/>
          <a:cs typeface="+mn-cs"/>
        </a:defRPr>
      </a:lvl7pPr>
      <a:lvl8pPr marL="3193231" algn="l" defTabSz="912351" rtl="0" eaLnBrk="1" latinLnBrk="0" hangingPunct="1">
        <a:defRPr sz="1796" kern="1200">
          <a:solidFill>
            <a:schemeClr val="tx1"/>
          </a:solidFill>
          <a:latin typeface="+mn-lt"/>
          <a:ea typeface="+mn-ea"/>
          <a:cs typeface="+mn-cs"/>
        </a:defRPr>
      </a:lvl8pPr>
      <a:lvl9pPr marL="3649408" algn="l" defTabSz="912351" rtl="0" eaLnBrk="1" latinLnBrk="0" hangingPunct="1">
        <a:defRPr sz="1796"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2" cy="60960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1058831"/>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ransition>
    <p:fade/>
  </p:transition>
  <p:timing>
    <p:tnLst>
      <p:par>
        <p:cTn id="1" dur="indefinite" restart="never" nodeType="tmRoot"/>
      </p:par>
    </p:tnLst>
  </p:timing>
  <p:txStyles>
    <p:title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p:titleStyle>
    <p:bodyStyle>
      <a:lvl1pPr marL="460375" indent="-460375" algn="l" defTabSz="912813" rtl="0" eaLnBrk="1" fontAlgn="base" hangingPunct="1">
        <a:lnSpc>
          <a:spcPct val="90000"/>
        </a:lnSpc>
        <a:spcBef>
          <a:spcPct val="20000"/>
        </a:spcBef>
        <a:spcAft>
          <a:spcPct val="0"/>
        </a:spcAft>
        <a:buSzPct val="90000"/>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2.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74.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8.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8.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p:txBody>
          <a:bodyPr/>
          <a:lstStyle/>
          <a:p>
            <a:r>
              <a:rPr lang="en-US" dirty="0">
                <a:cs typeface="Arial" charset="0"/>
              </a:rPr>
              <a:t>Configuration Management</a:t>
            </a:r>
            <a:endParaRPr lang="en-US" dirty="0"/>
          </a:p>
        </p:txBody>
      </p:sp>
      <p:sp>
        <p:nvSpPr>
          <p:cNvPr id="9" name="Subtitle 2"/>
          <p:cNvSpPr>
            <a:spLocks noGrp="1"/>
          </p:cNvSpPr>
          <p:nvPr>
            <p:ph type="subTitle" idx="1"/>
          </p:nvPr>
        </p:nvSpPr>
        <p:spPr>
          <a:xfrm>
            <a:off x="4181453" y="5029202"/>
            <a:ext cx="6870702" cy="958643"/>
          </a:xfrm>
        </p:spPr>
        <p:txBody>
          <a:bodyPr/>
          <a:lstStyle/>
          <a:p>
            <a:r>
              <a:rPr lang="en-US" sz="2800" dirty="0" smtClean="0">
                <a:solidFill>
                  <a:srgbClr val="5F5F5F">
                    <a:alpha val="99000"/>
                  </a:srgbClr>
                </a:solidFill>
              </a:rPr>
              <a:t>CMMI/CM process area</a:t>
            </a:r>
            <a:endParaRPr lang="en-US" sz="2800" dirty="0">
              <a:solidFill>
                <a:srgbClr val="5F5F5F">
                  <a:alpha val="99000"/>
                </a:srgbClr>
              </a:solidFill>
            </a:endParaRPr>
          </a:p>
        </p:txBody>
      </p:sp>
      <p:sp>
        <p:nvSpPr>
          <p:cNvPr id="10" name="Title 4"/>
          <p:cNvSpPr txBox="1">
            <a:spLocks/>
          </p:cNvSpPr>
          <p:nvPr/>
        </p:nvSpPr>
        <p:spPr>
          <a:xfrm>
            <a:off x="519112" y="235963"/>
            <a:ext cx="11149013" cy="312717"/>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b="0" dirty="0" smtClean="0">
                <a:gradFill>
                  <a:gsLst>
                    <a:gs pos="0">
                      <a:schemeClr val="tx1"/>
                    </a:gs>
                    <a:gs pos="100000">
                      <a:schemeClr val="tx1"/>
                    </a:gs>
                  </a:gsLst>
                  <a:lin ang="5400000" scaled="0"/>
                </a:gradFill>
              </a:rPr>
              <a:t>Final Report</a:t>
            </a:r>
            <a:endParaRPr lang="en-US" sz="2000" b="0" dirty="0">
              <a:gradFill>
                <a:gsLst>
                  <a:gs pos="0">
                    <a:schemeClr val="tx1"/>
                  </a:gs>
                  <a:gs pos="100000">
                    <a:schemeClr val="tx1"/>
                  </a:gs>
                </a:gsLst>
                <a:lin ang="5400000" scaled="0"/>
              </a:gradFill>
            </a:endParaRPr>
          </a:p>
        </p:txBody>
      </p:sp>
      <p:sp>
        <p:nvSpPr>
          <p:cNvPr id="5" name="Subtitle 2"/>
          <p:cNvSpPr txBox="1">
            <a:spLocks/>
          </p:cNvSpPr>
          <p:nvPr/>
        </p:nvSpPr>
        <p:spPr>
          <a:xfrm>
            <a:off x="9810750" y="1676401"/>
            <a:ext cx="1428750" cy="958643"/>
          </a:xfrm>
          <a:prstGeom prst="rect">
            <a:avLst/>
          </a:prstGeom>
        </p:spPr>
        <p:txBody>
          <a:bodyPr vert="horz" wrap="square" lIns="0" tIns="0" rIns="0" bIns="0" rtlCol="0">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defTabSz="914363" rtl="0" eaLnBrk="1" latinLnBrk="0" hangingPunct="1">
              <a:lnSpc>
                <a:spcPct val="90000"/>
              </a:lnSpc>
              <a:spcBef>
                <a:spcPct val="20000"/>
              </a:spcBef>
              <a:buSzPct val="90000"/>
              <a:buFontTx/>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SzPct val="90000"/>
              <a:buFontTx/>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SzPct val="90000"/>
              <a:buFontTx/>
              <a:buNone/>
              <a:defRPr sz="20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SzPct val="90000"/>
              <a:buFontTx/>
              <a:buNone/>
              <a:defRPr sz="20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b="1" dirty="0" smtClean="0">
                <a:solidFill>
                  <a:schemeClr val="tx1">
                    <a:alpha val="99000"/>
                  </a:schemeClr>
                </a:solidFill>
              </a:rPr>
              <a:t>SPQM</a:t>
            </a:r>
            <a:endParaRPr lang="en-US" sz="2800" b="1" dirty="0">
              <a:solidFill>
                <a:schemeClr val="tx1">
                  <a:alpha val="99000"/>
                </a:schemeClr>
              </a:solidFill>
            </a:endParaRPr>
          </a:p>
        </p:txBody>
      </p:sp>
    </p:spTree>
    <p:extLst>
      <p:ext uri="{BB962C8B-B14F-4D97-AF65-F5344CB8AC3E}">
        <p14:creationId xmlns:p14="http://schemas.microsoft.com/office/powerpoint/2010/main" val="308397458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 Scope of CM Includes:</a:t>
            </a:r>
            <a:endParaRPr lang="en-US" dirty="0"/>
          </a:p>
        </p:txBody>
      </p:sp>
      <p:sp>
        <p:nvSpPr>
          <p:cNvPr id="3" name="Content Placeholder 2"/>
          <p:cNvSpPr>
            <a:spLocks noGrp="1"/>
          </p:cNvSpPr>
          <p:nvPr>
            <p:ph type="body" sz="quarter" idx="10"/>
          </p:nvPr>
        </p:nvSpPr>
        <p:spPr/>
        <p:txBody>
          <a:bodyPr>
            <a:noAutofit/>
          </a:bodyPr>
          <a:lstStyle/>
          <a:p>
            <a:r>
              <a:rPr lang="en-US" sz="2200" dirty="0" smtClean="0">
                <a:cs typeface="Arial" charset="0"/>
              </a:rPr>
              <a:t>Physical client and server hardware products and versions </a:t>
            </a:r>
          </a:p>
          <a:p>
            <a:r>
              <a:rPr lang="en-US" sz="2200" dirty="0" smtClean="0">
                <a:cs typeface="Arial" charset="0"/>
              </a:rPr>
              <a:t>Operating system software products and versions </a:t>
            </a:r>
          </a:p>
          <a:p>
            <a:r>
              <a:rPr lang="en-US" sz="2200" dirty="0" smtClean="0">
                <a:cs typeface="Arial" charset="0"/>
              </a:rPr>
              <a:t>Application development software products and versions </a:t>
            </a:r>
          </a:p>
          <a:p>
            <a:r>
              <a:rPr lang="en-US" sz="2200" dirty="0" smtClean="0">
                <a:cs typeface="Arial" charset="0"/>
              </a:rPr>
              <a:t>Technical architecture product sets and versions as they are defined and introduced </a:t>
            </a:r>
          </a:p>
          <a:p>
            <a:r>
              <a:rPr lang="en-US" sz="2200" dirty="0" smtClean="0">
                <a:cs typeface="Arial" charset="0"/>
              </a:rPr>
              <a:t>Configuration item standards and definitions </a:t>
            </a:r>
          </a:p>
          <a:p>
            <a:r>
              <a:rPr lang="en-US" sz="2200" dirty="0" smtClean="0">
                <a:cs typeface="Arial" charset="0"/>
              </a:rPr>
              <a:t>Networking products and versions </a:t>
            </a:r>
          </a:p>
          <a:p>
            <a:r>
              <a:rPr lang="en-US" sz="2200" dirty="0" smtClean="0">
                <a:cs typeface="Arial" charset="0"/>
              </a:rPr>
              <a:t>Live application products and versions </a:t>
            </a:r>
          </a:p>
          <a:p>
            <a:r>
              <a:rPr lang="en-US" sz="2200" dirty="0" smtClean="0">
                <a:cs typeface="Arial" charset="0"/>
              </a:rPr>
              <a:t>Definitions of hardware base configurations </a:t>
            </a:r>
          </a:p>
          <a:p>
            <a:r>
              <a:rPr lang="en-US" sz="2200" dirty="0" smtClean="0">
                <a:cs typeface="Arial" charset="0"/>
              </a:rPr>
              <a:t>Definitions of packages of software releases</a:t>
            </a:r>
          </a:p>
          <a:p>
            <a:r>
              <a:rPr lang="en-US" sz="2200" dirty="0" smtClean="0">
                <a:cs typeface="Arial" charset="0"/>
              </a:rPr>
              <a:t>Interface descriptions, standards, and versions</a:t>
            </a:r>
          </a:p>
          <a:p>
            <a:r>
              <a:rPr lang="en-US" sz="2200" dirty="0" smtClean="0">
                <a:cs typeface="Arial" charset="0"/>
              </a:rPr>
              <a:t>…and more</a:t>
            </a:r>
          </a:p>
          <a:p>
            <a:endParaRPr lang="en-US" sz="2200" dirty="0" smtClean="0">
              <a:cs typeface="Arial" charset="0"/>
            </a:endParaRPr>
          </a:p>
          <a:p>
            <a:endParaRPr lang="en-US" sz="2200" dirty="0"/>
          </a:p>
        </p:txBody>
      </p:sp>
    </p:spTree>
    <p:extLst>
      <p:ext uri="{BB962C8B-B14F-4D97-AF65-F5344CB8AC3E}">
        <p14:creationId xmlns:p14="http://schemas.microsoft.com/office/powerpoint/2010/main" val="2977440415"/>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Khang\Desktop\BigFive\SPQM\Team Assignment\Final\Tìm hiểu\Thu Nguyen\Bai Lam\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8653" y="1465943"/>
            <a:ext cx="9541747" cy="50364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idx="4294967295"/>
          </p:nvPr>
        </p:nvSpPr>
        <p:spPr>
          <a:xfrm>
            <a:off x="391886" y="228600"/>
            <a:ext cx="10757127" cy="747713"/>
          </a:xfrm>
        </p:spPr>
        <p:txBody>
          <a:bodyPr/>
          <a:lstStyle/>
          <a:p>
            <a:r>
              <a:rPr lang="en-US" dirty="0" smtClean="0">
                <a:cs typeface="Arial" charset="0"/>
              </a:rPr>
              <a:t>Key CM Activities</a:t>
            </a:r>
            <a:endParaRPr lang="en-US" dirty="0"/>
          </a:p>
        </p:txBody>
      </p:sp>
    </p:spTree>
    <p:extLst>
      <p:ext uri="{BB962C8B-B14F-4D97-AF65-F5344CB8AC3E}">
        <p14:creationId xmlns:p14="http://schemas.microsoft.com/office/powerpoint/2010/main" val="2657981235"/>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r>
              <a:rPr lang="en-US" sz="3600" dirty="0">
                <a:solidFill>
                  <a:schemeClr val="bg1"/>
                </a:solidFill>
              </a:rPr>
              <a:t/>
            </a:r>
            <a:br>
              <a:rPr lang="en-US" sz="3600" dirty="0">
                <a:solidFill>
                  <a:schemeClr val="bg1"/>
                </a:solidFill>
              </a:rPr>
            </a:br>
            <a:r>
              <a:rPr lang="en-US" sz="3600" dirty="0">
                <a:solidFill>
                  <a:schemeClr val="bg1"/>
                </a:solidFill>
              </a:rPr>
              <a:t>Configuration Planning and Management</a:t>
            </a:r>
            <a:endParaRPr lang="en-US" sz="3600" dirty="0"/>
          </a:p>
        </p:txBody>
      </p:sp>
      <p:sp>
        <p:nvSpPr>
          <p:cNvPr id="3" name="Content Placeholder 2"/>
          <p:cNvSpPr>
            <a:spLocks noGrp="1"/>
          </p:cNvSpPr>
          <p:nvPr>
            <p:ph sz="quarter" idx="4"/>
          </p:nvPr>
        </p:nvSpPr>
        <p:spPr>
          <a:xfrm>
            <a:off x="6126479" y="670560"/>
            <a:ext cx="5848985" cy="6400800"/>
          </a:xfrm>
        </p:spPr>
        <p:txBody>
          <a:bodyPr>
            <a:noAutofit/>
          </a:bodyPr>
          <a:lstStyle/>
          <a:p>
            <a:pPr>
              <a:lnSpc>
                <a:spcPct val="100000"/>
              </a:lnSpc>
              <a:buFontTx/>
              <a:buNone/>
            </a:pPr>
            <a:r>
              <a:rPr lang="en-US" altLang="en-US" dirty="0" smtClean="0">
                <a:solidFill>
                  <a:schemeClr val="tx1">
                    <a:lumMod val="95000"/>
                    <a:lumOff val="5000"/>
                  </a:schemeClr>
                </a:solidFill>
                <a:latin typeface="+mj-lt"/>
              </a:rPr>
              <a:t>Purpose of the SCMP:</a:t>
            </a:r>
          </a:p>
          <a:p>
            <a:pPr>
              <a:lnSpc>
                <a:spcPct val="100000"/>
              </a:lnSpc>
            </a:pPr>
            <a:r>
              <a:rPr lang="en-US" altLang="en-US" dirty="0" smtClean="0">
                <a:solidFill>
                  <a:schemeClr val="tx1">
                    <a:lumMod val="95000"/>
                    <a:lumOff val="5000"/>
                  </a:schemeClr>
                </a:solidFill>
                <a:latin typeface="+mj-lt"/>
              </a:rPr>
              <a:t>Ensure that all SCM activities are identified, assigned and planned</a:t>
            </a:r>
          </a:p>
          <a:p>
            <a:pPr>
              <a:lnSpc>
                <a:spcPct val="100000"/>
              </a:lnSpc>
            </a:pPr>
            <a:r>
              <a:rPr lang="en-US" altLang="en-US" dirty="0" smtClean="0">
                <a:solidFill>
                  <a:schemeClr val="tx1">
                    <a:lumMod val="95000"/>
                    <a:lumOff val="5000"/>
                  </a:schemeClr>
                </a:solidFill>
                <a:latin typeface="+mj-lt"/>
              </a:rPr>
              <a:t>Define and document how SCM will be implemented:</a:t>
            </a:r>
          </a:p>
          <a:p>
            <a:pPr lvl="1">
              <a:lnSpc>
                <a:spcPct val="100000"/>
              </a:lnSpc>
            </a:pPr>
            <a:r>
              <a:rPr lang="en-US" sz="2000" dirty="0" smtClean="0">
                <a:solidFill>
                  <a:schemeClr val="tx1">
                    <a:lumMod val="95000"/>
                    <a:lumOff val="5000"/>
                  </a:schemeClr>
                </a:solidFill>
                <a:latin typeface="+mj-lt"/>
                <a:cs typeface="Arial" charset="0"/>
              </a:rPr>
              <a:t>Develop and implement a CM Plan (CMP)</a:t>
            </a:r>
          </a:p>
          <a:p>
            <a:pPr lvl="1">
              <a:lnSpc>
                <a:spcPct val="100000"/>
              </a:lnSpc>
            </a:pPr>
            <a:r>
              <a:rPr lang="en-US" sz="2000" dirty="0" smtClean="0">
                <a:solidFill>
                  <a:schemeClr val="tx1">
                    <a:lumMod val="95000"/>
                    <a:lumOff val="5000"/>
                  </a:schemeClr>
                </a:solidFill>
                <a:latin typeface="+mj-lt"/>
                <a:cs typeface="Arial" charset="0"/>
              </a:rPr>
              <a:t>Establish membership of a Configuration Control Board (CCB) </a:t>
            </a:r>
          </a:p>
          <a:p>
            <a:pPr lvl="1">
              <a:lnSpc>
                <a:spcPct val="100000"/>
              </a:lnSpc>
            </a:pPr>
            <a:r>
              <a:rPr lang="en-US" sz="2000" dirty="0" smtClean="0">
                <a:solidFill>
                  <a:schemeClr val="tx1">
                    <a:lumMod val="95000"/>
                    <a:lumOff val="5000"/>
                  </a:schemeClr>
                </a:solidFill>
                <a:latin typeface="+mj-lt"/>
                <a:cs typeface="Arial" charset="0"/>
              </a:rPr>
              <a:t>Ensure contract language satisfies CM requirements</a:t>
            </a:r>
          </a:p>
          <a:p>
            <a:pPr lvl="1">
              <a:lnSpc>
                <a:spcPct val="100000"/>
              </a:lnSpc>
            </a:pPr>
            <a:r>
              <a:rPr lang="en-US" sz="2000" dirty="0" smtClean="0">
                <a:solidFill>
                  <a:schemeClr val="tx1">
                    <a:lumMod val="95000"/>
                    <a:lumOff val="5000"/>
                  </a:schemeClr>
                </a:solidFill>
                <a:latin typeface="+mj-lt"/>
                <a:cs typeface="Arial" charset="0"/>
              </a:rPr>
              <a:t>Select appropriate CM tools, techniques, and methods</a:t>
            </a:r>
          </a:p>
          <a:p>
            <a:pPr lvl="1">
              <a:lnSpc>
                <a:spcPct val="100000"/>
              </a:lnSpc>
            </a:pPr>
            <a:r>
              <a:rPr lang="en-US" sz="2000" dirty="0" smtClean="0">
                <a:solidFill>
                  <a:schemeClr val="tx1">
                    <a:lumMod val="95000"/>
                    <a:lumOff val="5000"/>
                  </a:schemeClr>
                </a:solidFill>
                <a:latin typeface="+mj-lt"/>
                <a:cs typeface="Arial" charset="0"/>
              </a:rPr>
              <a:t>Requirements, Risk, Data management tools</a:t>
            </a:r>
          </a:p>
          <a:p>
            <a:pPr lvl="1">
              <a:lnSpc>
                <a:spcPct val="100000"/>
              </a:lnSpc>
            </a:pPr>
            <a:r>
              <a:rPr lang="en-US" sz="2000" dirty="0" smtClean="0">
                <a:solidFill>
                  <a:schemeClr val="tx1">
                    <a:lumMod val="95000"/>
                    <a:lumOff val="5000"/>
                  </a:schemeClr>
                </a:solidFill>
                <a:latin typeface="+mj-lt"/>
                <a:cs typeface="Arial" charset="0"/>
              </a:rPr>
              <a:t>Manage the plan and measure its effectiveness</a:t>
            </a:r>
          </a:p>
          <a:p>
            <a:pPr lvl="1">
              <a:lnSpc>
                <a:spcPct val="100000"/>
              </a:lnSpc>
            </a:pPr>
            <a:r>
              <a:rPr lang="en-US" sz="2000" dirty="0" smtClean="0">
                <a:solidFill>
                  <a:schemeClr val="tx1">
                    <a:lumMod val="95000"/>
                    <a:lumOff val="5000"/>
                  </a:schemeClr>
                </a:solidFill>
                <a:latin typeface="+mj-lt"/>
                <a:cs typeface="Arial" charset="0"/>
              </a:rPr>
              <a:t>And more..</a:t>
            </a:r>
          </a:p>
          <a:p>
            <a:pPr lvl="1">
              <a:lnSpc>
                <a:spcPct val="100000"/>
              </a:lnSpc>
            </a:pPr>
            <a:endParaRPr lang="en-US" altLang="en-US" sz="2000" dirty="0">
              <a:solidFill>
                <a:schemeClr val="tx1">
                  <a:lumMod val="95000"/>
                  <a:lumOff val="5000"/>
                </a:schemeClr>
              </a:solidFill>
              <a:latin typeface="+mj-lt"/>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22632812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Identification</a:t>
            </a:r>
            <a:endParaRPr lang="en-US" sz="3600" dirty="0"/>
          </a:p>
        </p:txBody>
      </p:sp>
      <p:sp>
        <p:nvSpPr>
          <p:cNvPr id="3" name="Content Placeholder 2"/>
          <p:cNvSpPr>
            <a:spLocks noGrp="1"/>
          </p:cNvSpPr>
          <p:nvPr>
            <p:ph sz="quarter" idx="4"/>
          </p:nvPr>
        </p:nvSpPr>
        <p:spPr>
          <a:xfrm>
            <a:off x="6156959" y="502920"/>
            <a:ext cx="5848985" cy="6082546"/>
          </a:xfrm>
        </p:spPr>
        <p:txBody>
          <a:bodyPr>
            <a:noAutofit/>
          </a:bodyPr>
          <a:lstStyle/>
          <a:p>
            <a:pPr>
              <a:lnSpc>
                <a:spcPct val="150000"/>
              </a:lnSpc>
            </a:pPr>
            <a:r>
              <a:rPr lang="vi-VN" sz="1900" dirty="0">
                <a:solidFill>
                  <a:schemeClr val="tx1">
                    <a:lumMod val="95000"/>
                    <a:lumOff val="5000"/>
                  </a:schemeClr>
                </a:solidFill>
                <a:latin typeface="+mj-lt"/>
                <a:cs typeface="Calibri" pitchFamily="34" charset="0"/>
              </a:rPr>
              <a:t>Identify the attributes that define every aspect of any Configuration Item (CI).  A CI is a product (hardware or software) that has an end-user purpose.</a:t>
            </a:r>
          </a:p>
          <a:p>
            <a:pPr lvl="1">
              <a:lnSpc>
                <a:spcPct val="150000"/>
              </a:lnSpc>
            </a:pPr>
            <a:r>
              <a:rPr lang="vi-VN" sz="1900" dirty="0">
                <a:solidFill>
                  <a:schemeClr val="tx1">
                    <a:lumMod val="95000"/>
                    <a:lumOff val="5000"/>
                  </a:schemeClr>
                </a:solidFill>
                <a:latin typeface="+mj-lt"/>
                <a:cs typeface="Calibri" pitchFamily="34" charset="0"/>
              </a:rPr>
              <a:t>CI attributes are recorded in configuration documentation and baselined.  </a:t>
            </a:r>
          </a:p>
          <a:p>
            <a:pPr lvl="1">
              <a:lnSpc>
                <a:spcPct val="150000"/>
              </a:lnSpc>
            </a:pPr>
            <a:r>
              <a:rPr lang="vi-VN" sz="1900" dirty="0">
                <a:solidFill>
                  <a:schemeClr val="tx1">
                    <a:lumMod val="95000"/>
                    <a:lumOff val="5000"/>
                  </a:schemeClr>
                </a:solidFill>
                <a:latin typeface="+mj-lt"/>
                <a:cs typeface="Calibri" pitchFamily="34" charset="0"/>
              </a:rPr>
              <a:t>Selecting items to be placed under CM, will vary by program</a:t>
            </a:r>
          </a:p>
          <a:p>
            <a:pPr lvl="2">
              <a:lnSpc>
                <a:spcPct val="150000"/>
              </a:lnSpc>
            </a:pPr>
            <a:r>
              <a:rPr lang="vi-VN" dirty="0">
                <a:solidFill>
                  <a:schemeClr val="tx1">
                    <a:lumMod val="95000"/>
                    <a:lumOff val="5000"/>
                  </a:schemeClr>
                </a:solidFill>
                <a:latin typeface="+mj-lt"/>
                <a:cs typeface="Calibri" pitchFamily="34" charset="0"/>
              </a:rPr>
              <a:t>Program items the organization generates and controls </a:t>
            </a:r>
          </a:p>
          <a:p>
            <a:pPr lvl="2">
              <a:lnSpc>
                <a:spcPct val="150000"/>
              </a:lnSpc>
            </a:pPr>
            <a:r>
              <a:rPr lang="vi-VN" dirty="0">
                <a:solidFill>
                  <a:schemeClr val="tx1">
                    <a:lumMod val="95000"/>
                    <a:lumOff val="5000"/>
                  </a:schemeClr>
                </a:solidFill>
                <a:latin typeface="+mj-lt"/>
                <a:cs typeface="Calibri" pitchFamily="34" charset="0"/>
              </a:rPr>
              <a:t>Items the organization uses to track project progress/adherence</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6384028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Identification</a:t>
            </a:r>
            <a:endParaRPr lang="en-US" sz="3600" dirty="0"/>
          </a:p>
        </p:txBody>
      </p:sp>
      <p:sp>
        <p:nvSpPr>
          <p:cNvPr id="3" name="Content Placeholder 2"/>
          <p:cNvSpPr>
            <a:spLocks noGrp="1"/>
          </p:cNvSpPr>
          <p:nvPr>
            <p:ph sz="quarter" idx="4"/>
          </p:nvPr>
        </p:nvSpPr>
        <p:spPr>
          <a:xfrm>
            <a:off x="6156959" y="502920"/>
            <a:ext cx="5848985" cy="6082546"/>
          </a:xfrm>
        </p:spPr>
        <p:txBody>
          <a:bodyPr>
            <a:noAutofit/>
          </a:bodyPr>
          <a:lstStyle/>
          <a:p>
            <a:pPr>
              <a:lnSpc>
                <a:spcPct val="150000"/>
              </a:lnSpc>
            </a:pPr>
            <a:r>
              <a:rPr lang="vi-VN" sz="1900" dirty="0">
                <a:solidFill>
                  <a:schemeClr val="tx1">
                    <a:lumMod val="95000"/>
                    <a:lumOff val="5000"/>
                  </a:schemeClr>
                </a:solidFill>
                <a:latin typeface="+mj-lt"/>
                <a:cs typeface="Calibri" pitchFamily="34" charset="0"/>
              </a:rPr>
              <a:t>Identify the attributes that define every aspect of any Configuration Item (CI).  A CI is a product (hardware or software) that has an end-user purpose.</a:t>
            </a:r>
          </a:p>
          <a:p>
            <a:pPr lvl="1">
              <a:lnSpc>
                <a:spcPct val="150000"/>
              </a:lnSpc>
            </a:pPr>
            <a:r>
              <a:rPr lang="vi-VN" sz="1900" dirty="0">
                <a:solidFill>
                  <a:schemeClr val="tx1">
                    <a:lumMod val="95000"/>
                    <a:lumOff val="5000"/>
                  </a:schemeClr>
                </a:solidFill>
                <a:latin typeface="+mj-lt"/>
                <a:cs typeface="Calibri" pitchFamily="34" charset="0"/>
              </a:rPr>
              <a:t>CI attributes are recorded in configuration documentation and baselined.  </a:t>
            </a:r>
          </a:p>
          <a:p>
            <a:pPr lvl="1">
              <a:lnSpc>
                <a:spcPct val="150000"/>
              </a:lnSpc>
            </a:pPr>
            <a:r>
              <a:rPr lang="vi-VN" sz="1900" dirty="0">
                <a:solidFill>
                  <a:schemeClr val="tx1">
                    <a:lumMod val="95000"/>
                    <a:lumOff val="5000"/>
                  </a:schemeClr>
                </a:solidFill>
                <a:latin typeface="+mj-lt"/>
                <a:cs typeface="Calibri" pitchFamily="34" charset="0"/>
              </a:rPr>
              <a:t>Selecting items to be placed under CM, will vary by program</a:t>
            </a:r>
          </a:p>
          <a:p>
            <a:pPr lvl="2">
              <a:lnSpc>
                <a:spcPct val="150000"/>
              </a:lnSpc>
            </a:pPr>
            <a:r>
              <a:rPr lang="vi-VN" dirty="0">
                <a:solidFill>
                  <a:schemeClr val="tx1">
                    <a:lumMod val="95000"/>
                    <a:lumOff val="5000"/>
                  </a:schemeClr>
                </a:solidFill>
                <a:latin typeface="+mj-lt"/>
                <a:cs typeface="Calibri" pitchFamily="34" charset="0"/>
              </a:rPr>
              <a:t>Program items the organization generates and controls </a:t>
            </a:r>
          </a:p>
          <a:p>
            <a:pPr lvl="2">
              <a:lnSpc>
                <a:spcPct val="150000"/>
              </a:lnSpc>
            </a:pPr>
            <a:r>
              <a:rPr lang="vi-VN" dirty="0">
                <a:solidFill>
                  <a:schemeClr val="tx1">
                    <a:lumMod val="95000"/>
                    <a:lumOff val="5000"/>
                  </a:schemeClr>
                </a:solidFill>
                <a:latin typeface="+mj-lt"/>
                <a:cs typeface="Calibri" pitchFamily="34" charset="0"/>
              </a:rPr>
              <a:t>Items the organization uses to track project progress/adherence</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3866526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en-US" dirty="0"/>
              <a:t>Purpose of Configuration </a:t>
            </a:r>
            <a:r>
              <a:rPr lang="en-US" dirty="0" smtClean="0"/>
              <a:t>Identification</a:t>
            </a:r>
            <a:endParaRPr lang="en-US" dirty="0"/>
          </a:p>
        </p:txBody>
      </p:sp>
      <p:sp>
        <p:nvSpPr>
          <p:cNvPr id="6" name="Text Placeholder 5"/>
          <p:cNvSpPr>
            <a:spLocks noGrp="1"/>
          </p:cNvSpPr>
          <p:nvPr>
            <p:ph type="body" sz="quarter" idx="10"/>
          </p:nvPr>
        </p:nvSpPr>
        <p:spPr>
          <a:xfrm>
            <a:off x="519112" y="1127759"/>
            <a:ext cx="11149013" cy="6102440"/>
          </a:xfrm>
        </p:spPr>
        <p:txBody>
          <a:bodyPr/>
          <a:lstStyle/>
          <a:p>
            <a:pPr>
              <a:lnSpc>
                <a:spcPct val="150000"/>
              </a:lnSpc>
            </a:pPr>
            <a:r>
              <a:rPr lang="en-US" sz="2000" dirty="0">
                <a:solidFill>
                  <a:schemeClr val="tx1">
                    <a:lumMod val="95000"/>
                    <a:lumOff val="5000"/>
                  </a:schemeClr>
                </a:solidFill>
                <a:cs typeface="Arial" charset="0"/>
              </a:rPr>
              <a:t>Incrementally establish and maintain a definitive basis for control and status accounting of:</a:t>
            </a:r>
          </a:p>
          <a:p>
            <a:pPr lvl="1">
              <a:lnSpc>
                <a:spcPct val="150000"/>
              </a:lnSpc>
            </a:pPr>
            <a:r>
              <a:rPr lang="en-US" sz="2000" dirty="0">
                <a:solidFill>
                  <a:schemeClr val="tx1">
                    <a:lumMod val="95000"/>
                    <a:lumOff val="5000"/>
                  </a:schemeClr>
                </a:solidFill>
                <a:cs typeface="Arial" charset="0"/>
              </a:rPr>
              <a:t>System functional processes and results</a:t>
            </a:r>
          </a:p>
          <a:p>
            <a:pPr lvl="1">
              <a:lnSpc>
                <a:spcPct val="150000"/>
              </a:lnSpc>
            </a:pPr>
            <a:r>
              <a:rPr lang="en-US" sz="2000" dirty="0">
                <a:solidFill>
                  <a:schemeClr val="tx1">
                    <a:lumMod val="95000"/>
                    <a:lumOff val="5000"/>
                  </a:schemeClr>
                </a:solidFill>
                <a:cs typeface="Arial" charset="0"/>
              </a:rPr>
              <a:t>System physical makeup no matter how many iterations</a:t>
            </a:r>
          </a:p>
          <a:p>
            <a:pPr lvl="1">
              <a:lnSpc>
                <a:spcPct val="150000"/>
              </a:lnSpc>
            </a:pPr>
            <a:r>
              <a:rPr lang="en-US" sz="2000" dirty="0">
                <a:solidFill>
                  <a:schemeClr val="tx1">
                    <a:lumMod val="95000"/>
                    <a:lumOff val="5000"/>
                  </a:schemeClr>
                </a:solidFill>
                <a:cs typeface="Arial" charset="0"/>
              </a:rPr>
              <a:t>System documentation, manuals, training</a:t>
            </a:r>
          </a:p>
          <a:p>
            <a:pPr lvl="1">
              <a:lnSpc>
                <a:spcPct val="150000"/>
              </a:lnSpc>
            </a:pPr>
            <a:r>
              <a:rPr lang="en-US" sz="2000" dirty="0">
                <a:solidFill>
                  <a:schemeClr val="tx1">
                    <a:lumMod val="95000"/>
                    <a:lumOff val="5000"/>
                  </a:schemeClr>
                </a:solidFill>
                <a:cs typeface="Arial" charset="0"/>
              </a:rPr>
              <a:t>Management agreements, decisions, actions taken</a:t>
            </a:r>
          </a:p>
          <a:p>
            <a:pPr>
              <a:lnSpc>
                <a:spcPct val="150000"/>
              </a:lnSpc>
            </a:pPr>
            <a:r>
              <a:rPr lang="en-US" sz="2000" dirty="0">
                <a:solidFill>
                  <a:schemeClr val="tx1">
                    <a:lumMod val="95000"/>
                    <a:lumOff val="5000"/>
                  </a:schemeClr>
                </a:solidFill>
                <a:cs typeface="Arial" charset="0"/>
              </a:rPr>
              <a:t>Provide a coherent process for version management</a:t>
            </a:r>
          </a:p>
          <a:p>
            <a:pPr lvl="1">
              <a:lnSpc>
                <a:spcPct val="150000"/>
              </a:lnSpc>
            </a:pPr>
            <a:r>
              <a:rPr lang="en-US" sz="2000" dirty="0">
                <a:solidFill>
                  <a:schemeClr val="tx1">
                    <a:lumMod val="95000"/>
                    <a:lumOff val="5000"/>
                  </a:schemeClr>
                </a:solidFill>
                <a:cs typeface="Arial" charset="0"/>
              </a:rPr>
              <a:t>Assign naming conventions and unique identifiers</a:t>
            </a:r>
          </a:p>
          <a:p>
            <a:pPr lvl="1">
              <a:lnSpc>
                <a:spcPct val="150000"/>
              </a:lnSpc>
            </a:pPr>
            <a:r>
              <a:rPr lang="en-US" sz="2000" dirty="0">
                <a:solidFill>
                  <a:schemeClr val="tx1">
                    <a:lumMod val="95000"/>
                    <a:lumOff val="5000"/>
                  </a:schemeClr>
                </a:solidFill>
                <a:cs typeface="Arial" charset="0"/>
              </a:rPr>
              <a:t>Enforce identification control and release specifications</a:t>
            </a:r>
          </a:p>
          <a:p>
            <a:pPr>
              <a:lnSpc>
                <a:spcPct val="150000"/>
              </a:lnSpc>
            </a:pPr>
            <a:r>
              <a:rPr lang="en-US" sz="2000" dirty="0">
                <a:solidFill>
                  <a:schemeClr val="tx1">
                    <a:lumMod val="95000"/>
                    <a:lumOff val="5000"/>
                  </a:schemeClr>
                </a:solidFill>
                <a:cs typeface="Arial" charset="0"/>
              </a:rPr>
              <a:t>Minimize risks subject to undocumented or unauthorized changes</a:t>
            </a:r>
          </a:p>
          <a:p>
            <a:pPr>
              <a:lnSpc>
                <a:spcPct val="150000"/>
              </a:lnSpc>
            </a:pPr>
            <a:r>
              <a:rPr lang="en-US" sz="2000" dirty="0">
                <a:solidFill>
                  <a:schemeClr val="tx1">
                    <a:lumMod val="95000"/>
                    <a:lumOff val="5000"/>
                  </a:schemeClr>
                </a:solidFill>
                <a:cs typeface="Arial" charset="0"/>
              </a:rPr>
              <a:t>Provide a significantly higher quality assurance </a:t>
            </a:r>
          </a:p>
          <a:p>
            <a:pPr marL="0" indent="0" algn="ctr">
              <a:lnSpc>
                <a:spcPct val="150000"/>
              </a:lnSpc>
              <a:buNone/>
            </a:pPr>
            <a:endParaRPr lang="en-US" sz="4000" dirty="0"/>
          </a:p>
        </p:txBody>
      </p:sp>
      <p:sp>
        <p:nvSpPr>
          <p:cNvPr id="7" name="Rectangle 6"/>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4037883437"/>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en-US" dirty="0"/>
              <a:t>What Is a </a:t>
            </a:r>
            <a:r>
              <a:rPr lang="en-US" dirty="0" smtClean="0"/>
              <a:t>“</a:t>
            </a:r>
            <a:r>
              <a:rPr lang="en-US" dirty="0"/>
              <a:t>Configuration Item?”</a:t>
            </a:r>
          </a:p>
        </p:txBody>
      </p:sp>
      <p:sp>
        <p:nvSpPr>
          <p:cNvPr id="6" name="Text Placeholder 5"/>
          <p:cNvSpPr>
            <a:spLocks noGrp="1"/>
          </p:cNvSpPr>
          <p:nvPr>
            <p:ph type="body" sz="quarter" idx="10"/>
          </p:nvPr>
        </p:nvSpPr>
        <p:spPr>
          <a:xfrm>
            <a:off x="519112" y="1127759"/>
            <a:ext cx="11149013" cy="4832092"/>
          </a:xfrm>
        </p:spPr>
        <p:txBody>
          <a:bodyPr/>
          <a:lstStyle/>
          <a:p>
            <a:r>
              <a:rPr lang="en-US" sz="2000" dirty="0">
                <a:cs typeface="Arial" charset="0"/>
              </a:rPr>
              <a:t>An aggregation of software or hardware that satisfies an end use function and is designated for separate CM</a:t>
            </a:r>
          </a:p>
          <a:p>
            <a:pPr lvl="1"/>
            <a:r>
              <a:rPr lang="en-US" sz="2000" dirty="0">
                <a:cs typeface="Arial" charset="0"/>
              </a:rPr>
              <a:t>Hardware and software items are called CIs</a:t>
            </a:r>
          </a:p>
          <a:p>
            <a:pPr lvl="1"/>
            <a:r>
              <a:rPr lang="en-US" sz="2000" dirty="0">
                <a:cs typeface="Arial" charset="0"/>
              </a:rPr>
              <a:t>Computer Software Configuration Items (CSCI); determined by each program and may include:</a:t>
            </a:r>
          </a:p>
          <a:p>
            <a:pPr lvl="2"/>
            <a:r>
              <a:rPr lang="en-US" sz="2000" dirty="0">
                <a:cs typeface="Arial" charset="0"/>
              </a:rPr>
              <a:t>Code</a:t>
            </a:r>
          </a:p>
          <a:p>
            <a:pPr lvl="2"/>
            <a:r>
              <a:rPr lang="en-US" sz="2000" dirty="0">
                <a:cs typeface="Arial" charset="0"/>
              </a:rPr>
              <a:t>Processes, reports, libraries, tables, views </a:t>
            </a:r>
          </a:p>
          <a:p>
            <a:pPr lvl="2"/>
            <a:r>
              <a:rPr lang="en-US" sz="2000" dirty="0">
                <a:cs typeface="Arial" charset="0"/>
              </a:rPr>
              <a:t>Scripts (Including test scripts)</a:t>
            </a:r>
          </a:p>
          <a:p>
            <a:pPr lvl="2"/>
            <a:r>
              <a:rPr lang="en-US" sz="2000" dirty="0">
                <a:cs typeface="Arial" charset="0"/>
              </a:rPr>
              <a:t>Architectures or Cascading Style sheets </a:t>
            </a:r>
          </a:p>
          <a:p>
            <a:pPr lvl="1"/>
            <a:r>
              <a:rPr lang="en-US" sz="2000" dirty="0">
                <a:cs typeface="Arial" charset="0"/>
              </a:rPr>
              <a:t>Documentation CIs may include</a:t>
            </a:r>
          </a:p>
          <a:p>
            <a:pPr lvl="2"/>
            <a:r>
              <a:rPr lang="en-US" sz="2000" dirty="0">
                <a:cs typeface="Arial" charset="0"/>
              </a:rPr>
              <a:t>Technical documents, functional documents</a:t>
            </a:r>
          </a:p>
          <a:p>
            <a:pPr lvl="2"/>
            <a:r>
              <a:rPr lang="en-US" sz="2000" dirty="0">
                <a:cs typeface="Arial" charset="0"/>
              </a:rPr>
              <a:t>Weekly status documents, presentations, spreadsheets, </a:t>
            </a:r>
            <a:r>
              <a:rPr lang="en-US" sz="2000" dirty="0" err="1">
                <a:cs typeface="Arial" charset="0"/>
              </a:rPr>
              <a:t>etc</a:t>
            </a:r>
            <a:endParaRPr lang="en-US" sz="2000" dirty="0">
              <a:cs typeface="Arial" charset="0"/>
            </a:endParaRPr>
          </a:p>
          <a:p>
            <a:pPr lvl="2"/>
            <a:r>
              <a:rPr lang="en-US" sz="2000" dirty="0">
                <a:cs typeface="Arial" charset="0"/>
              </a:rPr>
              <a:t>Test and training documents</a:t>
            </a:r>
          </a:p>
          <a:p>
            <a:r>
              <a:rPr lang="en-US" sz="2000" dirty="0">
                <a:cs typeface="Arial" charset="0"/>
              </a:rPr>
              <a:t>Any document or artifact that affects the physical or operational attributes of a system or component</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263950542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en-US" dirty="0"/>
              <a:t>Types of Baselines</a:t>
            </a:r>
          </a:p>
        </p:txBody>
      </p:sp>
      <p:sp>
        <p:nvSpPr>
          <p:cNvPr id="6" name="Text Placeholder 5"/>
          <p:cNvSpPr>
            <a:spLocks noGrp="1"/>
          </p:cNvSpPr>
          <p:nvPr>
            <p:ph type="body" sz="quarter" idx="10"/>
          </p:nvPr>
        </p:nvSpPr>
        <p:spPr>
          <a:xfrm>
            <a:off x="519112" y="1127759"/>
            <a:ext cx="11149013" cy="4590103"/>
          </a:xfrm>
        </p:spPr>
        <p:txBody>
          <a:bodyPr/>
          <a:lstStyle/>
          <a:p>
            <a:pPr>
              <a:lnSpc>
                <a:spcPct val="150000"/>
              </a:lnSpc>
            </a:pPr>
            <a:r>
              <a:rPr lang="en-US" sz="2000" dirty="0">
                <a:cs typeface="Arial" charset="0"/>
              </a:rPr>
              <a:t>Formal</a:t>
            </a:r>
          </a:p>
          <a:p>
            <a:pPr lvl="1">
              <a:lnSpc>
                <a:spcPct val="150000"/>
              </a:lnSpc>
            </a:pPr>
            <a:r>
              <a:rPr lang="en-US" sz="2000" dirty="0">
                <a:cs typeface="Arial" charset="0"/>
              </a:rPr>
              <a:t>Functional Baseline</a:t>
            </a:r>
          </a:p>
          <a:p>
            <a:pPr lvl="1">
              <a:lnSpc>
                <a:spcPct val="150000"/>
              </a:lnSpc>
            </a:pPr>
            <a:r>
              <a:rPr lang="en-US" sz="2000" dirty="0">
                <a:cs typeface="Arial" charset="0"/>
              </a:rPr>
              <a:t>Allocated Baseline</a:t>
            </a:r>
          </a:p>
          <a:p>
            <a:pPr lvl="1">
              <a:lnSpc>
                <a:spcPct val="150000"/>
              </a:lnSpc>
            </a:pPr>
            <a:r>
              <a:rPr lang="en-US" sz="2000" dirty="0">
                <a:cs typeface="Arial" charset="0"/>
              </a:rPr>
              <a:t>Product Baseline</a:t>
            </a:r>
          </a:p>
          <a:p>
            <a:pPr lvl="1">
              <a:lnSpc>
                <a:spcPct val="150000"/>
              </a:lnSpc>
            </a:pPr>
            <a:endParaRPr lang="en-US" sz="2000" dirty="0">
              <a:cs typeface="Arial" charset="0"/>
            </a:endParaRPr>
          </a:p>
          <a:p>
            <a:pPr>
              <a:lnSpc>
                <a:spcPct val="150000"/>
              </a:lnSpc>
            </a:pPr>
            <a:r>
              <a:rPr lang="en-US" sz="2000" dirty="0">
                <a:cs typeface="Arial" charset="0"/>
              </a:rPr>
              <a:t>Informal (Other as Required)</a:t>
            </a:r>
          </a:p>
          <a:p>
            <a:pPr lvl="1">
              <a:lnSpc>
                <a:spcPct val="150000"/>
              </a:lnSpc>
            </a:pPr>
            <a:r>
              <a:rPr lang="en-US" sz="2000" dirty="0">
                <a:cs typeface="Arial" charset="0"/>
              </a:rPr>
              <a:t>Developmental Configuration</a:t>
            </a:r>
          </a:p>
          <a:p>
            <a:pPr lvl="1">
              <a:lnSpc>
                <a:spcPct val="150000"/>
              </a:lnSpc>
            </a:pPr>
            <a:r>
              <a:rPr lang="en-US" sz="2000" dirty="0">
                <a:cs typeface="Arial" charset="0"/>
              </a:rPr>
              <a:t>Internal: as Required (Resources Needed)</a:t>
            </a:r>
          </a:p>
          <a:p>
            <a:pPr lvl="1">
              <a:lnSpc>
                <a:spcPct val="150000"/>
              </a:lnSpc>
            </a:pPr>
            <a:endParaRPr lang="en-US" sz="2000" dirty="0">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135199970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1218795"/>
          </a:xfrm>
        </p:spPr>
        <p:txBody>
          <a:bodyPr/>
          <a:lstStyle/>
          <a:p>
            <a:r>
              <a:rPr lang="en-US" dirty="0"/>
              <a:t>Baseline Description</a:t>
            </a:r>
            <a:br>
              <a:rPr lang="en-US" dirty="0"/>
            </a:br>
            <a:r>
              <a:rPr lang="en-US" dirty="0"/>
              <a:t>Functional Baseline (FBL) </a:t>
            </a:r>
          </a:p>
        </p:txBody>
      </p:sp>
      <p:sp>
        <p:nvSpPr>
          <p:cNvPr id="6" name="Text Placeholder 5"/>
          <p:cNvSpPr>
            <a:spLocks noGrp="1"/>
          </p:cNvSpPr>
          <p:nvPr>
            <p:ph type="body" sz="quarter" idx="10"/>
          </p:nvPr>
        </p:nvSpPr>
        <p:spPr>
          <a:xfrm>
            <a:off x="473392" y="1661159"/>
            <a:ext cx="11149013" cy="4405437"/>
          </a:xfrm>
        </p:spPr>
        <p:txBody>
          <a:bodyPr/>
          <a:lstStyle/>
          <a:p>
            <a:pPr>
              <a:lnSpc>
                <a:spcPct val="150000"/>
              </a:lnSpc>
            </a:pPr>
            <a:r>
              <a:rPr lang="en-US" sz="2000" dirty="0">
                <a:cs typeface="Arial" charset="0"/>
              </a:rPr>
              <a:t>Describes the performance of the system or top-level CIs</a:t>
            </a:r>
          </a:p>
          <a:p>
            <a:pPr lvl="1">
              <a:lnSpc>
                <a:spcPct val="150000"/>
              </a:lnSpc>
            </a:pPr>
            <a:r>
              <a:rPr lang="en-US" sz="2000" dirty="0">
                <a:cs typeface="Arial" charset="0"/>
              </a:rPr>
              <a:t>Established near end of Materiel Solution Analysis or Define Need Phase via CCB or FRB meeting</a:t>
            </a:r>
          </a:p>
          <a:p>
            <a:pPr lvl="1">
              <a:lnSpc>
                <a:spcPct val="150000"/>
              </a:lnSpc>
            </a:pPr>
            <a:r>
              <a:rPr lang="en-US" sz="2000" dirty="0">
                <a:cs typeface="Arial" charset="0"/>
              </a:rPr>
              <a:t>Contains high-level CIs</a:t>
            </a:r>
          </a:p>
          <a:p>
            <a:pPr lvl="1">
              <a:lnSpc>
                <a:spcPct val="150000"/>
              </a:lnSpc>
            </a:pPr>
            <a:r>
              <a:rPr lang="en-US" sz="2000" dirty="0">
                <a:cs typeface="Arial" charset="0"/>
              </a:rPr>
              <a:t>Includes functional, interoperability, and interface characteristics (defined as requirements by the customer)</a:t>
            </a:r>
          </a:p>
          <a:p>
            <a:pPr lvl="1">
              <a:lnSpc>
                <a:spcPct val="150000"/>
              </a:lnSpc>
            </a:pPr>
            <a:r>
              <a:rPr lang="en-US" sz="2000" dirty="0">
                <a:cs typeface="Arial" charset="0"/>
              </a:rPr>
              <a:t>Specifies the verification necessary to demonstrate required performance</a:t>
            </a:r>
          </a:p>
          <a:p>
            <a:pPr lvl="1">
              <a:lnSpc>
                <a:spcPct val="150000"/>
              </a:lnSpc>
            </a:pPr>
            <a:r>
              <a:rPr lang="en-US" sz="2000" dirty="0">
                <a:cs typeface="Arial" charset="0"/>
              </a:rPr>
              <a:t>Includes requirements documents, architecture, deficiency reports (if any), review minutes, etc.</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233734415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1218795"/>
          </a:xfrm>
        </p:spPr>
        <p:txBody>
          <a:bodyPr/>
          <a:lstStyle/>
          <a:p>
            <a:r>
              <a:rPr lang="en-US" dirty="0"/>
              <a:t>Baseline Description</a:t>
            </a:r>
            <a:br>
              <a:rPr lang="en-US" dirty="0"/>
            </a:br>
            <a:r>
              <a:rPr lang="en-US" dirty="0"/>
              <a:t>Allocated Baseline (ABL)</a:t>
            </a:r>
          </a:p>
        </p:txBody>
      </p:sp>
      <p:sp>
        <p:nvSpPr>
          <p:cNvPr id="6" name="Text Placeholder 5"/>
          <p:cNvSpPr>
            <a:spLocks noGrp="1"/>
          </p:cNvSpPr>
          <p:nvPr>
            <p:ph type="body" sz="quarter" idx="10"/>
          </p:nvPr>
        </p:nvSpPr>
        <p:spPr>
          <a:xfrm>
            <a:off x="473392" y="1661159"/>
            <a:ext cx="11149013" cy="5047536"/>
          </a:xfrm>
        </p:spPr>
        <p:txBody>
          <a:bodyPr/>
          <a:lstStyle/>
          <a:p>
            <a:r>
              <a:rPr lang="en-US" sz="2000" dirty="0">
                <a:cs typeface="Arial" charset="0"/>
              </a:rPr>
              <a:t>Describes the performance of the system or top-level CIs</a:t>
            </a:r>
          </a:p>
          <a:p>
            <a:pPr lvl="1"/>
            <a:r>
              <a:rPr lang="en-US" sz="2000" dirty="0">
                <a:cs typeface="Arial" charset="0"/>
              </a:rPr>
              <a:t>Organization-controlled if a contractor is doing the work</a:t>
            </a:r>
          </a:p>
          <a:p>
            <a:pPr lvl="1"/>
            <a:r>
              <a:rPr lang="en-US" sz="2000" dirty="0">
                <a:cs typeface="Arial" charset="0"/>
              </a:rPr>
              <a:t>Contains high-level CIs</a:t>
            </a:r>
          </a:p>
          <a:p>
            <a:r>
              <a:rPr lang="en-US" sz="2000" dirty="0">
                <a:cs typeface="Arial" charset="0"/>
              </a:rPr>
              <a:t>Allocated baseline essentially means work is assigned to specific work packages in a work breakdown structure</a:t>
            </a:r>
          </a:p>
          <a:p>
            <a:r>
              <a:rPr lang="en-US" sz="2000" dirty="0">
                <a:cs typeface="Arial" charset="0"/>
              </a:rPr>
              <a:t>Derived from functional baseline after schedule is drafted</a:t>
            </a:r>
          </a:p>
          <a:p>
            <a:pPr lvl="1"/>
            <a:r>
              <a:rPr lang="en-US" sz="2000" dirty="0">
                <a:cs typeface="Arial" charset="0"/>
              </a:rPr>
              <a:t>Established after completion of Preliminary Design Review</a:t>
            </a:r>
          </a:p>
          <a:p>
            <a:pPr lvl="1"/>
            <a:r>
              <a:rPr lang="en-US" sz="2000" dirty="0">
                <a:cs typeface="Arial" charset="0"/>
              </a:rPr>
              <a:t>Each CI has an allocated baseline; contains detailed specifications</a:t>
            </a:r>
          </a:p>
          <a:p>
            <a:pPr lvl="1"/>
            <a:r>
              <a:rPr lang="en-US" sz="2000" dirty="0">
                <a:cs typeface="Arial" charset="0"/>
              </a:rPr>
              <a:t>Work products include requirements documents (</a:t>
            </a:r>
            <a:r>
              <a:rPr lang="en-US" sz="2000" dirty="0" err="1">
                <a:cs typeface="Arial" charset="0"/>
              </a:rPr>
              <a:t>ConOps</a:t>
            </a:r>
            <a:r>
              <a:rPr lang="en-US" sz="2000" dirty="0">
                <a:cs typeface="Arial" charset="0"/>
              </a:rPr>
              <a:t>, SRS,..), release schedule, draft database/program/ system specification, draft design documents, system/software development plan (SDP), draft interface requirements agreements</a:t>
            </a:r>
          </a:p>
          <a:p>
            <a:pPr lvl="1"/>
            <a:r>
              <a:rPr lang="en-US" sz="2000" dirty="0">
                <a:cs typeface="Arial" charset="0"/>
              </a:rPr>
              <a:t>functional, interoperability, and interface characteristics (defined as requirements by the customer)</a:t>
            </a:r>
          </a:p>
          <a:p>
            <a:pPr lvl="1"/>
            <a:r>
              <a:rPr lang="en-US" sz="2000" dirty="0">
                <a:cs typeface="Arial" charset="0"/>
              </a:rPr>
              <a:t>Specifies the verification necessary to demonstrate required performance</a:t>
            </a:r>
          </a:p>
          <a:p>
            <a:pPr lvl="1"/>
            <a:r>
              <a:rPr lang="en-US" sz="2000" dirty="0">
                <a:cs typeface="Arial" charset="0"/>
              </a:rPr>
              <a:t>Includes requirements documents, architecture, deficiency reports (if any), review minutes, etc.</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239898742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9157" y="4039582"/>
            <a:ext cx="1697821" cy="1728089"/>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3711" y="4023825"/>
            <a:ext cx="1793711" cy="177342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4054" y="4011125"/>
            <a:ext cx="1717751" cy="1778847"/>
          </a:xfrm>
          <a:prstGeom prst="rect">
            <a:avLst/>
          </a:prstGeom>
        </p:spPr>
      </p:pic>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3200" y="4023825"/>
            <a:ext cx="1759973" cy="1756470"/>
          </a:xfrm>
          <a:prstGeom prst="rect">
            <a:avLst/>
          </a:prstGeom>
        </p:spPr>
      </p:pic>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43200" y="2178745"/>
            <a:ext cx="1759970" cy="1755838"/>
          </a:xfrm>
          <a:prstGeom prst="rect">
            <a:avLst/>
          </a:prstGeom>
        </p:spPr>
      </p:pic>
      <p:sp>
        <p:nvSpPr>
          <p:cNvPr id="6" name="Rectangle 5"/>
          <p:cNvSpPr/>
          <p:nvPr/>
        </p:nvSpPr>
        <p:spPr>
          <a:xfrm>
            <a:off x="0" y="1110485"/>
            <a:ext cx="4503174" cy="970160"/>
          </a:xfrm>
          <a:prstGeom prst="rect">
            <a:avLst/>
          </a:prstGeom>
          <a:solidFill>
            <a:schemeClr val="bg2">
              <a:lumMod val="50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7199" y="1380122"/>
            <a:ext cx="4045971" cy="523220"/>
          </a:xfrm>
          <a:prstGeom prst="rect">
            <a:avLst/>
          </a:prstGeom>
          <a:noFill/>
        </p:spPr>
        <p:txBody>
          <a:bodyPr wrap="square" rtlCol="0">
            <a:spAutoFit/>
          </a:bodyPr>
          <a:lstStyle/>
          <a:p>
            <a:pPr algn="r"/>
            <a:r>
              <a:rPr lang="en-US" sz="2800" b="1" dirty="0" smtClean="0">
                <a:solidFill>
                  <a:schemeClr val="bg1"/>
                </a:solidFill>
                <a:latin typeface="Calibri" pitchFamily="34" charset="0"/>
                <a:cs typeface="Calibri" pitchFamily="34" charset="0"/>
              </a:rPr>
              <a:t>MEET THE TEAM</a:t>
            </a:r>
            <a:endParaRPr lang="en-US" sz="2800" b="1" dirty="0">
              <a:solidFill>
                <a:schemeClr val="bg1"/>
              </a:solidFill>
              <a:latin typeface="Calibri" pitchFamily="34" charset="0"/>
              <a:cs typeface="Calibri" pitchFamily="34" charset="0"/>
            </a:endParaRPr>
          </a:p>
        </p:txBody>
      </p:sp>
      <p:sp>
        <p:nvSpPr>
          <p:cNvPr id="8" name="Rectangle 7"/>
          <p:cNvSpPr/>
          <p:nvPr/>
        </p:nvSpPr>
        <p:spPr>
          <a:xfrm>
            <a:off x="4624054" y="1110485"/>
            <a:ext cx="3643368" cy="2797018"/>
          </a:xfrm>
          <a:prstGeom prst="rect">
            <a:avLst/>
          </a:prstGeom>
          <a:solidFill>
            <a:srgbClr val="00B0F0"/>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endParaRPr lang="en-US" sz="2800" dirty="0">
              <a:solidFill>
                <a:schemeClr val="bg1"/>
              </a:solidFill>
            </a:endParaRPr>
          </a:p>
        </p:txBody>
      </p:sp>
      <p:sp>
        <p:nvSpPr>
          <p:cNvPr id="22" name="Title 1"/>
          <p:cNvSpPr txBox="1">
            <a:spLocks/>
          </p:cNvSpPr>
          <p:nvPr/>
        </p:nvSpPr>
        <p:spPr>
          <a:xfrm>
            <a:off x="6775479" y="2700658"/>
            <a:ext cx="925831"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400" dirty="0" smtClean="0">
                <a:solidFill>
                  <a:schemeClr val="bg1">
                    <a:alpha val="99000"/>
                  </a:schemeClr>
                </a:solidFill>
              </a:rPr>
              <a:t>K16T1</a:t>
            </a:r>
            <a:endParaRPr lang="en-US" sz="2400" dirty="0">
              <a:solidFill>
                <a:schemeClr val="bg1">
                  <a:alpha val="99000"/>
                </a:schemeClr>
              </a:solidFill>
            </a:endParaRPr>
          </a:p>
        </p:txBody>
      </p:sp>
      <p:sp>
        <p:nvSpPr>
          <p:cNvPr id="23" name="Title 1"/>
          <p:cNvSpPr txBox="1">
            <a:spLocks/>
          </p:cNvSpPr>
          <p:nvPr/>
        </p:nvSpPr>
        <p:spPr>
          <a:xfrm>
            <a:off x="5184590" y="1828054"/>
            <a:ext cx="2816410"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6000" dirty="0" smtClean="0">
                <a:solidFill>
                  <a:schemeClr val="bg1">
                    <a:alpha val="99000"/>
                  </a:schemeClr>
                </a:solidFill>
              </a:rPr>
              <a:t>BigFive</a:t>
            </a:r>
            <a:endParaRPr lang="vi-VN" sz="6000" dirty="0">
              <a:solidFill>
                <a:schemeClr val="bg1">
                  <a:alpha val="99000"/>
                </a:schemeClr>
              </a:solidFill>
            </a:endParaRPr>
          </a:p>
        </p:txBody>
      </p:sp>
      <p:sp>
        <p:nvSpPr>
          <p:cNvPr id="24" name="Rectangle 23"/>
          <p:cNvSpPr/>
          <p:nvPr/>
        </p:nvSpPr>
        <p:spPr>
          <a:xfrm>
            <a:off x="7522736" y="1911546"/>
            <a:ext cx="503664" cy="523220"/>
          </a:xfrm>
          <a:prstGeom prst="rect">
            <a:avLst/>
          </a:prstGeom>
        </p:spPr>
        <p:txBody>
          <a:bodyPr wrap="none">
            <a:spAutoFit/>
          </a:bodyPr>
          <a:lstStyle/>
          <a:p>
            <a:r>
              <a:rPr lang="en-US" sz="2800" dirty="0">
                <a:solidFill>
                  <a:schemeClr val="bg1"/>
                </a:solidFill>
              </a:rPr>
              <a:t>®</a:t>
            </a:r>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09156" y="2178745"/>
            <a:ext cx="1697821" cy="1755838"/>
          </a:xfrm>
          <a:prstGeom prst="rect">
            <a:avLst/>
          </a:prstGeom>
        </p:spPr>
      </p:pic>
    </p:spTree>
    <p:extLst>
      <p:ext uri="{BB962C8B-B14F-4D97-AF65-F5344CB8AC3E}">
        <p14:creationId xmlns:p14="http://schemas.microsoft.com/office/powerpoint/2010/main" val="34021206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0" presetClass="emph" presetSubtype="0" fill="hold" grpId="1" nodeType="clickEffect">
                                  <p:stCondLst>
                                    <p:cond delay="0"/>
                                  </p:stCondLst>
                                  <p:childTnLst>
                                    <p:animClr clrSpc="hsl" dir="cw">
                                      <p:cBhvr override="childStyle">
                                        <p:cTn id="35" dur="500" fill="hold"/>
                                        <p:tgtEl>
                                          <p:spTgt spid="8"/>
                                        </p:tgtEl>
                                        <p:attrNameLst>
                                          <p:attrName>style.color</p:attrName>
                                        </p:attrNameLst>
                                      </p:cBhvr>
                                      <p:by>
                                        <p:hsl h="0" s="12549" l="25098"/>
                                      </p:by>
                                    </p:animClr>
                                    <p:animClr clrSpc="hsl" dir="cw">
                                      <p:cBhvr>
                                        <p:cTn id="36" dur="500" fill="hold"/>
                                        <p:tgtEl>
                                          <p:spTgt spid="8"/>
                                        </p:tgtEl>
                                        <p:attrNameLst>
                                          <p:attrName>fillcolor</p:attrName>
                                        </p:attrNameLst>
                                      </p:cBhvr>
                                      <p:by>
                                        <p:hsl h="0" s="12549" l="25098"/>
                                      </p:by>
                                    </p:animClr>
                                    <p:animClr clrSpc="hsl" dir="cw">
                                      <p:cBhvr>
                                        <p:cTn id="37" dur="500" fill="hold"/>
                                        <p:tgtEl>
                                          <p:spTgt spid="8"/>
                                        </p:tgtEl>
                                        <p:attrNameLst>
                                          <p:attrName>stroke.color</p:attrName>
                                        </p:attrNameLst>
                                      </p:cBhvr>
                                      <p:by>
                                        <p:hsl h="0" s="12549" l="25098"/>
                                      </p:by>
                                    </p:animClr>
                                    <p:set>
                                      <p:cBhvr>
                                        <p:cTn id="38" dur="500" fill="hold"/>
                                        <p:tgtEl>
                                          <p:spTgt spid="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1218795"/>
          </a:xfrm>
        </p:spPr>
        <p:txBody>
          <a:bodyPr/>
          <a:lstStyle/>
          <a:p>
            <a:r>
              <a:rPr lang="en-US" dirty="0"/>
              <a:t>Baseline Description</a:t>
            </a:r>
            <a:br>
              <a:rPr lang="en-US" dirty="0"/>
            </a:br>
            <a:r>
              <a:rPr lang="en-US" dirty="0"/>
              <a:t>Product Baseline (PBL)</a:t>
            </a:r>
          </a:p>
        </p:txBody>
      </p:sp>
      <p:sp>
        <p:nvSpPr>
          <p:cNvPr id="6" name="Text Placeholder 5"/>
          <p:cNvSpPr>
            <a:spLocks noGrp="1"/>
          </p:cNvSpPr>
          <p:nvPr>
            <p:ph type="body" sz="quarter" idx="10"/>
          </p:nvPr>
        </p:nvSpPr>
        <p:spPr>
          <a:xfrm>
            <a:off x="473392" y="1661159"/>
            <a:ext cx="11149013" cy="4405437"/>
          </a:xfrm>
        </p:spPr>
        <p:txBody>
          <a:bodyPr/>
          <a:lstStyle/>
          <a:p>
            <a:pPr>
              <a:lnSpc>
                <a:spcPct val="150000"/>
              </a:lnSpc>
            </a:pPr>
            <a:r>
              <a:rPr lang="en-US" sz="2000" dirty="0">
                <a:cs typeface="Arial" charset="0"/>
              </a:rPr>
              <a:t>A product baseline describes the functional &amp; physical characteristics of project, program, or system</a:t>
            </a:r>
          </a:p>
          <a:p>
            <a:pPr lvl="1">
              <a:lnSpc>
                <a:spcPct val="150000"/>
              </a:lnSpc>
            </a:pPr>
            <a:r>
              <a:rPr lang="en-US" sz="2000" dirty="0">
                <a:cs typeface="Arial" charset="0"/>
              </a:rPr>
              <a:t>Defines the configuration of CIs during Production and Deployment and Operations and Support Phases</a:t>
            </a:r>
          </a:p>
          <a:p>
            <a:pPr lvl="1">
              <a:lnSpc>
                <a:spcPct val="150000"/>
              </a:lnSpc>
            </a:pPr>
            <a:r>
              <a:rPr lang="en-US" sz="2000" dirty="0">
                <a:cs typeface="Arial" charset="0"/>
              </a:rPr>
              <a:t>Includes environment summary and interoperability requirements</a:t>
            </a:r>
          </a:p>
          <a:p>
            <a:pPr lvl="1">
              <a:lnSpc>
                <a:spcPct val="150000"/>
              </a:lnSpc>
            </a:pPr>
            <a:r>
              <a:rPr lang="en-US" sz="2000" dirty="0">
                <a:cs typeface="Arial" charset="0"/>
              </a:rPr>
              <a:t>Consists of a data package that identifies form, fit, and function characteristics along with test and operational requirements </a:t>
            </a:r>
          </a:p>
          <a:p>
            <a:pPr lvl="1">
              <a:lnSpc>
                <a:spcPct val="150000"/>
              </a:lnSpc>
            </a:pPr>
            <a:r>
              <a:rPr lang="en-US" sz="2000" dirty="0">
                <a:cs typeface="Arial" charset="0"/>
              </a:rPr>
              <a:t>Includes a complete and approved release package</a:t>
            </a:r>
          </a:p>
          <a:p>
            <a:pPr lvl="1">
              <a:lnSpc>
                <a:spcPct val="150000"/>
              </a:lnSpc>
            </a:pPr>
            <a:r>
              <a:rPr lang="en-US" sz="2000" dirty="0">
                <a:cs typeface="Arial" charset="0"/>
              </a:rPr>
              <a:t>Verified by a Physical Configuration Audit</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394455926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Status Accounting (CSA)</a:t>
            </a:r>
            <a:endParaRPr lang="en-US" sz="3600" dirty="0"/>
          </a:p>
        </p:txBody>
      </p:sp>
      <p:sp>
        <p:nvSpPr>
          <p:cNvPr id="3" name="Content Placeholder 2"/>
          <p:cNvSpPr>
            <a:spLocks noGrp="1"/>
          </p:cNvSpPr>
          <p:nvPr>
            <p:ph sz="quarter" idx="4"/>
          </p:nvPr>
        </p:nvSpPr>
        <p:spPr>
          <a:xfrm>
            <a:off x="6156959" y="777240"/>
            <a:ext cx="5848985" cy="5808226"/>
          </a:xfrm>
        </p:spPr>
        <p:txBody>
          <a:bodyPr>
            <a:noAutofit/>
          </a:bodyPr>
          <a:lstStyle/>
          <a:p>
            <a:pPr>
              <a:lnSpc>
                <a:spcPct val="150000"/>
              </a:lnSpc>
            </a:pPr>
            <a:r>
              <a:rPr lang="en-US" sz="1800" dirty="0">
                <a:solidFill>
                  <a:schemeClr val="tx1">
                    <a:lumMod val="95000"/>
                    <a:lumOff val="5000"/>
                  </a:schemeClr>
                </a:solidFill>
                <a:latin typeface="+mj-lt"/>
                <a:cs typeface="Arial" charset="0"/>
              </a:rPr>
              <a:t>The process of recording and reporting on configuration baselines associated with each CI at any moment in time:</a:t>
            </a:r>
          </a:p>
          <a:p>
            <a:pPr lvl="1">
              <a:lnSpc>
                <a:spcPct val="150000"/>
              </a:lnSpc>
            </a:pPr>
            <a:r>
              <a:rPr lang="en-US" sz="1800" dirty="0">
                <a:solidFill>
                  <a:schemeClr val="tx1">
                    <a:lumMod val="95000"/>
                    <a:lumOff val="5000"/>
                  </a:schemeClr>
                </a:solidFill>
                <a:latin typeface="+mj-lt"/>
                <a:cs typeface="Arial" charset="0"/>
              </a:rPr>
              <a:t>Continuously updating information needed to manage CIs effectively using an agreed upon information collection and recording system</a:t>
            </a:r>
          </a:p>
          <a:p>
            <a:pPr lvl="1">
              <a:lnSpc>
                <a:spcPct val="150000"/>
              </a:lnSpc>
            </a:pPr>
            <a:r>
              <a:rPr lang="en-US" sz="1800" dirty="0">
                <a:solidFill>
                  <a:schemeClr val="tx1">
                    <a:lumMod val="95000"/>
                    <a:lumOff val="5000"/>
                  </a:schemeClr>
                </a:solidFill>
                <a:latin typeface="+mj-lt"/>
                <a:cs typeface="Arial" charset="0"/>
              </a:rPr>
              <a:t>Reports show program configuration identification at any given time, implementation status of approved changes, and audit information</a:t>
            </a:r>
          </a:p>
          <a:p>
            <a:pPr lvl="1">
              <a:lnSpc>
                <a:spcPct val="150000"/>
              </a:lnSpc>
            </a:pPr>
            <a:r>
              <a:rPr lang="en-US" sz="1800" dirty="0">
                <a:solidFill>
                  <a:schemeClr val="tx1">
                    <a:lumMod val="95000"/>
                    <a:lumOff val="5000"/>
                  </a:schemeClr>
                </a:solidFill>
                <a:latin typeface="+mj-lt"/>
                <a:cs typeface="Arial" charset="0"/>
              </a:rPr>
              <a:t>Communicates output of other CM functions tailored to program </a:t>
            </a:r>
          </a:p>
          <a:p>
            <a:pPr lvl="1">
              <a:lnSpc>
                <a:spcPct val="150000"/>
              </a:lnSpc>
            </a:pPr>
            <a:r>
              <a:rPr lang="en-US" sz="1800" dirty="0">
                <a:solidFill>
                  <a:schemeClr val="tx1">
                    <a:lumMod val="95000"/>
                    <a:lumOff val="5000"/>
                  </a:schemeClr>
                </a:solidFill>
                <a:latin typeface="+mj-lt"/>
                <a:cs typeface="Arial" charset="0"/>
              </a:rPr>
              <a:t>Ensures use of same or similar design and documentation information</a:t>
            </a:r>
          </a:p>
          <a:p>
            <a:pPr lvl="1">
              <a:lnSpc>
                <a:spcPct val="150000"/>
              </a:lnSpc>
            </a:pPr>
            <a:endParaRPr lang="en-US" sz="1800" dirty="0">
              <a:solidFill>
                <a:schemeClr val="tx1">
                  <a:lumMod val="95000"/>
                  <a:lumOff val="5000"/>
                </a:schemeClr>
              </a:solidFill>
              <a:latin typeface="+mj-lt"/>
              <a:cs typeface="Arial" charset="0"/>
            </a:endParaRPr>
          </a:p>
          <a:p>
            <a:pPr lvl="1">
              <a:lnSpc>
                <a:spcPct val="150000"/>
              </a:lnSpc>
            </a:pPr>
            <a:endParaRPr lang="en-US" sz="1800" dirty="0">
              <a:solidFill>
                <a:schemeClr val="tx1">
                  <a:lumMod val="95000"/>
                  <a:lumOff val="5000"/>
                </a:schemeClr>
              </a:solidFill>
              <a:latin typeface="+mj-lt"/>
              <a:cs typeface="Arial" charset="0"/>
            </a:endParaRPr>
          </a:p>
          <a:p>
            <a:pPr>
              <a:lnSpc>
                <a:spcPct val="100000"/>
              </a:lnSpc>
            </a:pPr>
            <a:endParaRPr lang="en-US" sz="1800" dirty="0">
              <a:solidFill>
                <a:schemeClr val="tx1">
                  <a:lumMod val="95000"/>
                  <a:lumOff val="5000"/>
                </a:schemeClr>
              </a:solidFill>
              <a:latin typeface="+mj-lt"/>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864703970"/>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Status Accounting (CSA)</a:t>
            </a:r>
            <a:endParaRPr lang="en-US" sz="3600" dirty="0"/>
          </a:p>
        </p:txBody>
      </p:sp>
      <p:sp>
        <p:nvSpPr>
          <p:cNvPr id="3" name="Content Placeholder 2"/>
          <p:cNvSpPr>
            <a:spLocks noGrp="1"/>
          </p:cNvSpPr>
          <p:nvPr>
            <p:ph sz="quarter" idx="4"/>
          </p:nvPr>
        </p:nvSpPr>
        <p:spPr>
          <a:xfrm>
            <a:off x="6156959" y="777240"/>
            <a:ext cx="5848985" cy="5808226"/>
          </a:xfrm>
        </p:spPr>
        <p:txBody>
          <a:bodyPr>
            <a:noAutofit/>
          </a:bodyPr>
          <a:lstStyle/>
          <a:p>
            <a:pPr>
              <a:lnSpc>
                <a:spcPct val="150000"/>
              </a:lnSpc>
            </a:pPr>
            <a:r>
              <a:rPr lang="en-US" sz="1800" dirty="0">
                <a:solidFill>
                  <a:schemeClr val="tx1">
                    <a:lumMod val="95000"/>
                    <a:lumOff val="5000"/>
                  </a:schemeClr>
                </a:solidFill>
                <a:latin typeface="+mj-lt"/>
                <a:cs typeface="Arial" charset="0"/>
              </a:rPr>
              <a:t>CSA provides effective management of CIs with PM assigning specific CSA duties to an individual who:</a:t>
            </a:r>
          </a:p>
          <a:p>
            <a:pPr lvl="1">
              <a:lnSpc>
                <a:spcPct val="150000"/>
              </a:lnSpc>
            </a:pPr>
            <a:r>
              <a:rPr lang="en-US" sz="1800" dirty="0">
                <a:solidFill>
                  <a:schemeClr val="tx1">
                    <a:lumMod val="95000"/>
                    <a:lumOff val="5000"/>
                  </a:schemeClr>
                </a:solidFill>
                <a:latin typeface="+mj-lt"/>
                <a:cs typeface="Arial" charset="0"/>
              </a:rPr>
              <a:t>Maintains record of all configurations for all CIs, sequentially and according to CMP conventions</a:t>
            </a:r>
          </a:p>
          <a:p>
            <a:pPr lvl="1">
              <a:lnSpc>
                <a:spcPct val="150000"/>
              </a:lnSpc>
            </a:pPr>
            <a:r>
              <a:rPr lang="en-US" sz="1800" dirty="0">
                <a:solidFill>
                  <a:schemeClr val="tx1">
                    <a:lumMod val="95000"/>
                    <a:lumOff val="5000"/>
                  </a:schemeClr>
                </a:solidFill>
                <a:latin typeface="+mj-lt"/>
                <a:cs typeface="Arial" charset="0"/>
              </a:rPr>
              <a:t>Has continuous, updated status of proposed and completed changes, deviations, and waivers</a:t>
            </a:r>
          </a:p>
          <a:p>
            <a:pPr lvl="1">
              <a:lnSpc>
                <a:spcPct val="150000"/>
              </a:lnSpc>
            </a:pPr>
            <a:r>
              <a:rPr lang="en-US" sz="1800" dirty="0">
                <a:solidFill>
                  <a:schemeClr val="tx1">
                    <a:lumMod val="95000"/>
                    <a:lumOff val="5000"/>
                  </a:schemeClr>
                </a:solidFill>
                <a:latin typeface="+mj-lt"/>
                <a:cs typeface="Arial" charset="0"/>
              </a:rPr>
              <a:t>Communicates output of other CM functions tailored to program </a:t>
            </a:r>
          </a:p>
          <a:p>
            <a:pPr lvl="1">
              <a:lnSpc>
                <a:spcPct val="150000"/>
              </a:lnSpc>
            </a:pPr>
            <a:r>
              <a:rPr lang="en-US" sz="1800" dirty="0">
                <a:solidFill>
                  <a:schemeClr val="tx1">
                    <a:lumMod val="95000"/>
                    <a:lumOff val="5000"/>
                  </a:schemeClr>
                </a:solidFill>
                <a:latin typeface="+mj-lt"/>
                <a:cs typeface="Arial" charset="0"/>
              </a:rPr>
              <a:t>Maintains complete configuration of all units or items in the system or program inventory of CIs. </a:t>
            </a:r>
          </a:p>
          <a:p>
            <a:pPr lvl="1">
              <a:lnSpc>
                <a:spcPct val="150000"/>
              </a:lnSpc>
            </a:pPr>
            <a:r>
              <a:rPr lang="en-US" sz="1800" dirty="0">
                <a:solidFill>
                  <a:schemeClr val="tx1">
                    <a:lumMod val="95000"/>
                    <a:lumOff val="5000"/>
                  </a:schemeClr>
                </a:solidFill>
                <a:latin typeface="+mj-lt"/>
                <a:cs typeface="Arial" charset="0"/>
              </a:rPr>
              <a:t>Reports regularly to PM, CCB, and Stakeholders as appropriate for the size and importance of the program</a:t>
            </a:r>
          </a:p>
          <a:p>
            <a:pPr lvl="1">
              <a:lnSpc>
                <a:spcPct val="150000"/>
              </a:lnSpc>
            </a:pPr>
            <a:endParaRPr lang="en-US" sz="1800" dirty="0">
              <a:solidFill>
                <a:schemeClr val="tx1">
                  <a:lumMod val="95000"/>
                  <a:lumOff val="5000"/>
                </a:schemeClr>
              </a:solidFill>
              <a:latin typeface="+mj-lt"/>
              <a:cs typeface="Arial" charset="0"/>
            </a:endParaRPr>
          </a:p>
          <a:p>
            <a:pPr lvl="1">
              <a:lnSpc>
                <a:spcPct val="150000"/>
              </a:lnSpc>
            </a:pPr>
            <a:endParaRPr lang="en-US" sz="1800" dirty="0">
              <a:solidFill>
                <a:schemeClr val="tx1">
                  <a:lumMod val="95000"/>
                  <a:lumOff val="5000"/>
                </a:schemeClr>
              </a:solidFill>
              <a:latin typeface="+mj-lt"/>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16640791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en-US" dirty="0"/>
              <a:t>Typical CSA Report</a:t>
            </a:r>
          </a:p>
        </p:txBody>
      </p:sp>
      <p:sp>
        <p:nvSpPr>
          <p:cNvPr id="6" name="Text Placeholder 5"/>
          <p:cNvSpPr>
            <a:spLocks noGrp="1"/>
          </p:cNvSpPr>
          <p:nvPr>
            <p:ph type="body" sz="quarter" idx="10"/>
          </p:nvPr>
        </p:nvSpPr>
        <p:spPr>
          <a:xfrm>
            <a:off x="473392" y="1143001"/>
            <a:ext cx="11149013" cy="5108262"/>
          </a:xfrm>
        </p:spPr>
        <p:txBody>
          <a:bodyPr/>
          <a:lstStyle/>
          <a:p>
            <a:pPr>
              <a:lnSpc>
                <a:spcPct val="150000"/>
              </a:lnSpc>
            </a:pPr>
            <a:r>
              <a:rPr lang="en-US" sz="2000" dirty="0">
                <a:solidFill>
                  <a:schemeClr val="tx1">
                    <a:lumMod val="95000"/>
                    <a:lumOff val="5000"/>
                  </a:schemeClr>
                </a:solidFill>
                <a:cs typeface="Arial" charset="0"/>
              </a:rPr>
              <a:t>Current configuration lists</a:t>
            </a:r>
          </a:p>
          <a:p>
            <a:pPr lvl="1">
              <a:lnSpc>
                <a:spcPct val="150000"/>
              </a:lnSpc>
            </a:pPr>
            <a:r>
              <a:rPr lang="en-US" sz="2000" dirty="0">
                <a:solidFill>
                  <a:schemeClr val="tx1">
                    <a:lumMod val="95000"/>
                    <a:lumOff val="5000"/>
                  </a:schemeClr>
                </a:solidFill>
                <a:cs typeface="Arial" charset="0"/>
              </a:rPr>
              <a:t>Baselines</a:t>
            </a:r>
          </a:p>
          <a:p>
            <a:pPr lvl="1">
              <a:lnSpc>
                <a:spcPct val="150000"/>
              </a:lnSpc>
            </a:pPr>
            <a:r>
              <a:rPr lang="en-US" sz="2000" dirty="0">
                <a:solidFill>
                  <a:schemeClr val="tx1">
                    <a:lumMod val="95000"/>
                    <a:lumOff val="5000"/>
                  </a:schemeClr>
                </a:solidFill>
                <a:cs typeface="Arial" charset="0"/>
              </a:rPr>
              <a:t>CIs/CSCIs</a:t>
            </a:r>
          </a:p>
          <a:p>
            <a:pPr lvl="1">
              <a:lnSpc>
                <a:spcPct val="150000"/>
              </a:lnSpc>
            </a:pPr>
            <a:r>
              <a:rPr lang="en-US" sz="2000" dirty="0">
                <a:solidFill>
                  <a:schemeClr val="tx1">
                    <a:lumMod val="95000"/>
                    <a:lumOff val="5000"/>
                  </a:schemeClr>
                </a:solidFill>
                <a:cs typeface="Arial" charset="0"/>
              </a:rPr>
              <a:t>Tests</a:t>
            </a:r>
          </a:p>
          <a:p>
            <a:pPr>
              <a:lnSpc>
                <a:spcPct val="150000"/>
              </a:lnSpc>
            </a:pPr>
            <a:r>
              <a:rPr lang="en-US" sz="2000" dirty="0">
                <a:solidFill>
                  <a:schemeClr val="tx1">
                    <a:lumMod val="95000"/>
                    <a:lumOff val="5000"/>
                  </a:schemeClr>
                </a:solidFill>
                <a:cs typeface="Arial" charset="0"/>
              </a:rPr>
              <a:t>Historical configuration list</a:t>
            </a:r>
          </a:p>
          <a:p>
            <a:pPr>
              <a:lnSpc>
                <a:spcPct val="150000"/>
              </a:lnSpc>
            </a:pPr>
            <a:r>
              <a:rPr lang="en-US" sz="2000" dirty="0">
                <a:solidFill>
                  <a:schemeClr val="tx1">
                    <a:lumMod val="95000"/>
                    <a:lumOff val="5000"/>
                  </a:schemeClr>
                </a:solidFill>
                <a:cs typeface="Arial" charset="0"/>
              </a:rPr>
              <a:t>Change requests and status of each</a:t>
            </a:r>
          </a:p>
          <a:p>
            <a:pPr>
              <a:lnSpc>
                <a:spcPct val="150000"/>
              </a:lnSpc>
            </a:pPr>
            <a:r>
              <a:rPr lang="en-US" sz="2000" dirty="0">
                <a:solidFill>
                  <a:schemeClr val="tx1">
                    <a:lumMod val="95000"/>
                    <a:lumOff val="5000"/>
                  </a:schemeClr>
                </a:solidFill>
                <a:cs typeface="Arial" charset="0"/>
              </a:rPr>
              <a:t>Change implementation status (for each)</a:t>
            </a:r>
          </a:p>
          <a:p>
            <a:pPr>
              <a:lnSpc>
                <a:spcPct val="150000"/>
              </a:lnSpc>
            </a:pPr>
            <a:r>
              <a:rPr lang="en-US" sz="2000" dirty="0">
                <a:solidFill>
                  <a:schemeClr val="tx1">
                    <a:lumMod val="95000"/>
                    <a:lumOff val="5000"/>
                  </a:schemeClr>
                </a:solidFill>
                <a:cs typeface="Arial" charset="0"/>
              </a:rPr>
              <a:t>Configuration verification list</a:t>
            </a:r>
          </a:p>
          <a:p>
            <a:pPr>
              <a:lnSpc>
                <a:spcPct val="150000"/>
              </a:lnSpc>
            </a:pPr>
            <a:r>
              <a:rPr lang="en-US" sz="2000" dirty="0">
                <a:solidFill>
                  <a:schemeClr val="tx1">
                    <a:lumMod val="95000"/>
                    <a:lumOff val="5000"/>
                  </a:schemeClr>
                </a:solidFill>
                <a:cs typeface="Arial" charset="0"/>
              </a:rPr>
              <a:t>Software change traceability</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8525836" y="6343650"/>
            <a:ext cx="3662989" cy="415819"/>
          </a:xfrm>
          <a:prstGeom prst="rect">
            <a:avLst/>
          </a:prstGeom>
        </p:spPr>
        <p:txBody>
          <a:bodyPr wrap="none">
            <a:spAutoFit/>
          </a:bodyPr>
          <a:lstStyle/>
          <a:p>
            <a:pPr algn="ctr">
              <a:lnSpc>
                <a:spcPct val="150000"/>
              </a:lnSpc>
            </a:pPr>
            <a:r>
              <a:rPr lang="en-US" sz="1600" dirty="0">
                <a:cs typeface="Arial" charset="0"/>
              </a:rPr>
              <a:t>Configuration Status Accounting (CSA)</a:t>
            </a:r>
            <a:endParaRPr lang="en-US" sz="1600" dirty="0"/>
          </a:p>
        </p:txBody>
      </p:sp>
    </p:spTree>
    <p:extLst>
      <p:ext uri="{BB962C8B-B14F-4D97-AF65-F5344CB8AC3E}">
        <p14:creationId xmlns:p14="http://schemas.microsoft.com/office/powerpoint/2010/main" val="2144106089"/>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520700" y="1447802"/>
            <a:ext cx="5232401" cy="4221478"/>
          </a:xfrm>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Verification and Audit</a:t>
            </a:r>
            <a:endParaRPr lang="en-US" sz="3600" dirty="0"/>
          </a:p>
        </p:txBody>
      </p:sp>
      <p:sp>
        <p:nvSpPr>
          <p:cNvPr id="3" name="Content Placeholder 2"/>
          <p:cNvSpPr>
            <a:spLocks noGrp="1"/>
          </p:cNvSpPr>
          <p:nvPr>
            <p:ph sz="quarter" idx="4"/>
          </p:nvPr>
        </p:nvSpPr>
        <p:spPr>
          <a:xfrm>
            <a:off x="6156959" y="184666"/>
            <a:ext cx="5848985" cy="5808226"/>
          </a:xfrm>
        </p:spPr>
        <p:txBody>
          <a:bodyPr>
            <a:noAutofit/>
          </a:bodyPr>
          <a:lstStyle/>
          <a:p>
            <a:pPr>
              <a:lnSpc>
                <a:spcPct val="150000"/>
              </a:lnSpc>
            </a:pPr>
            <a:r>
              <a:rPr lang="en-US" sz="1800" dirty="0">
                <a:solidFill>
                  <a:schemeClr val="tx1">
                    <a:lumMod val="95000"/>
                    <a:lumOff val="5000"/>
                  </a:schemeClr>
                </a:solidFill>
                <a:latin typeface="+mj-lt"/>
                <a:cs typeface="Arial" charset="0"/>
              </a:rPr>
              <a:t>Configuration Verification and Audit</a:t>
            </a:r>
          </a:p>
          <a:p>
            <a:pPr lvl="1">
              <a:lnSpc>
                <a:spcPct val="150000"/>
              </a:lnSpc>
            </a:pPr>
            <a:r>
              <a:rPr lang="en-US" sz="1800" dirty="0">
                <a:solidFill>
                  <a:schemeClr val="tx1">
                    <a:lumMod val="95000"/>
                    <a:lumOff val="5000"/>
                  </a:schemeClr>
                </a:solidFill>
                <a:latin typeface="+mj-lt"/>
                <a:cs typeface="Arial" charset="0"/>
              </a:rPr>
              <a:t>Verification ensures products meet established requirements, standards, and contractual agreements</a:t>
            </a:r>
          </a:p>
          <a:p>
            <a:pPr lvl="1">
              <a:lnSpc>
                <a:spcPct val="150000"/>
              </a:lnSpc>
            </a:pPr>
            <a:r>
              <a:rPr lang="en-US" sz="1800" dirty="0">
                <a:solidFill>
                  <a:schemeClr val="tx1">
                    <a:lumMod val="95000"/>
                    <a:lumOff val="5000"/>
                  </a:schemeClr>
                </a:solidFill>
                <a:latin typeface="+mj-lt"/>
                <a:cs typeface="Arial" charset="0"/>
              </a:rPr>
              <a:t>Verification that software products have been produced, correctly identified, and all change requests have been resolved </a:t>
            </a:r>
          </a:p>
          <a:p>
            <a:pPr lvl="1">
              <a:lnSpc>
                <a:spcPct val="150000"/>
              </a:lnSpc>
            </a:pPr>
            <a:r>
              <a:rPr lang="en-US" sz="1800" dirty="0">
                <a:solidFill>
                  <a:schemeClr val="tx1">
                    <a:lumMod val="95000"/>
                    <a:lumOff val="5000"/>
                  </a:schemeClr>
                </a:solidFill>
                <a:latin typeface="+mj-lt"/>
                <a:cs typeface="Arial" charset="0"/>
              </a:rPr>
              <a:t>Audits ensure documentation matches the product </a:t>
            </a:r>
            <a:br>
              <a:rPr lang="en-US" sz="1800" dirty="0">
                <a:solidFill>
                  <a:schemeClr val="tx1">
                    <a:lumMod val="95000"/>
                    <a:lumOff val="5000"/>
                  </a:schemeClr>
                </a:solidFill>
                <a:latin typeface="+mj-lt"/>
                <a:cs typeface="Arial" charset="0"/>
              </a:rPr>
            </a:br>
            <a:r>
              <a:rPr lang="en-US" sz="1800" dirty="0">
                <a:solidFill>
                  <a:schemeClr val="tx1">
                    <a:lumMod val="95000"/>
                    <a:lumOff val="5000"/>
                  </a:schemeClr>
                </a:solidFill>
                <a:latin typeface="+mj-lt"/>
                <a:cs typeface="Arial" charset="0"/>
              </a:rPr>
              <a:t>(more formal activity than verification)</a:t>
            </a:r>
          </a:p>
          <a:p>
            <a:pPr lvl="2">
              <a:lnSpc>
                <a:spcPct val="150000"/>
              </a:lnSpc>
            </a:pPr>
            <a:r>
              <a:rPr lang="en-US" sz="1800" dirty="0">
                <a:solidFill>
                  <a:schemeClr val="tx1">
                    <a:lumMod val="95000"/>
                    <a:lumOff val="5000"/>
                  </a:schemeClr>
                </a:solidFill>
                <a:latin typeface="+mj-lt"/>
                <a:cs typeface="Arial" charset="0"/>
              </a:rPr>
              <a:t>Functional configuration audit (FCA)</a:t>
            </a:r>
          </a:p>
          <a:p>
            <a:pPr lvl="2">
              <a:lnSpc>
                <a:spcPct val="150000"/>
              </a:lnSpc>
            </a:pPr>
            <a:r>
              <a:rPr lang="en-US" sz="1800" dirty="0">
                <a:solidFill>
                  <a:schemeClr val="tx1">
                    <a:lumMod val="95000"/>
                    <a:lumOff val="5000"/>
                  </a:schemeClr>
                </a:solidFill>
                <a:latin typeface="+mj-lt"/>
                <a:cs typeface="Arial" charset="0"/>
              </a:rPr>
              <a:t>Physical configuration audit (PCA)</a:t>
            </a:r>
          </a:p>
          <a:p>
            <a:pPr>
              <a:lnSpc>
                <a:spcPct val="150000"/>
              </a:lnSpc>
            </a:pPr>
            <a:r>
              <a:rPr lang="en-US" sz="1800" dirty="0">
                <a:solidFill>
                  <a:schemeClr val="tx1">
                    <a:lumMod val="95000"/>
                    <a:lumOff val="5000"/>
                  </a:schemeClr>
                </a:solidFill>
                <a:latin typeface="+mj-lt"/>
                <a:cs typeface="Arial" charset="0"/>
              </a:rPr>
              <a:t>Performed incrementally during design/development</a:t>
            </a:r>
          </a:p>
          <a:p>
            <a:pPr>
              <a:lnSpc>
                <a:spcPct val="150000"/>
              </a:lnSpc>
            </a:pPr>
            <a:r>
              <a:rPr lang="en-US" sz="1800" dirty="0">
                <a:solidFill>
                  <a:schemeClr val="tx1">
                    <a:lumMod val="95000"/>
                    <a:lumOff val="5000"/>
                  </a:schemeClr>
                </a:solidFill>
                <a:latin typeface="+mj-lt"/>
                <a:cs typeface="Arial" charset="0"/>
              </a:rPr>
              <a:t>Confirms readiness to proceed to next step in design/ development process</a:t>
            </a:r>
          </a:p>
          <a:p>
            <a:pPr lvl="1">
              <a:lnSpc>
                <a:spcPct val="150000"/>
              </a:lnSpc>
            </a:pPr>
            <a:endParaRPr lang="en-US" sz="1800" dirty="0">
              <a:solidFill>
                <a:schemeClr val="tx1">
                  <a:lumMod val="95000"/>
                  <a:lumOff val="5000"/>
                </a:schemeClr>
              </a:solidFill>
              <a:latin typeface="+mj-lt"/>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4137679429"/>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a:t>CM Audits</a:t>
            </a:r>
          </a:p>
        </p:txBody>
      </p:sp>
      <p:sp>
        <p:nvSpPr>
          <p:cNvPr id="6" name="Text Placeholder 5"/>
          <p:cNvSpPr>
            <a:spLocks noGrp="1"/>
          </p:cNvSpPr>
          <p:nvPr>
            <p:ph type="body" sz="quarter" idx="10"/>
          </p:nvPr>
        </p:nvSpPr>
        <p:spPr>
          <a:xfrm>
            <a:off x="473392" y="1295400"/>
            <a:ext cx="11149013" cy="4493538"/>
          </a:xfrm>
        </p:spPr>
        <p:txBody>
          <a:bodyPr/>
          <a:lstStyle/>
          <a:p>
            <a:pPr>
              <a:lnSpc>
                <a:spcPct val="100000"/>
              </a:lnSpc>
            </a:pPr>
            <a:r>
              <a:rPr lang="en-US" sz="2000" dirty="0">
                <a:solidFill>
                  <a:schemeClr val="tx1">
                    <a:lumMod val="95000"/>
                    <a:lumOff val="5000"/>
                  </a:schemeClr>
                </a:solidFill>
                <a:cs typeface="Arial" charset="0"/>
              </a:rPr>
              <a:t>Validate requirements and accuracy of documents identifying the approved configuration identification</a:t>
            </a:r>
          </a:p>
          <a:p>
            <a:pPr lvl="1">
              <a:lnSpc>
                <a:spcPct val="100000"/>
              </a:lnSpc>
            </a:pPr>
            <a:r>
              <a:rPr lang="en-US" sz="2000" dirty="0">
                <a:solidFill>
                  <a:schemeClr val="tx1">
                    <a:lumMod val="95000"/>
                    <a:lumOff val="5000"/>
                  </a:schemeClr>
                </a:solidFill>
                <a:cs typeface="Arial" charset="0"/>
              </a:rPr>
              <a:t>Functional Configuration Audit (FCA)</a:t>
            </a:r>
          </a:p>
          <a:p>
            <a:pPr lvl="2">
              <a:lnSpc>
                <a:spcPct val="100000"/>
              </a:lnSpc>
            </a:pPr>
            <a:r>
              <a:rPr lang="en-US" sz="2000" dirty="0">
                <a:solidFill>
                  <a:schemeClr val="tx1">
                    <a:lumMod val="95000"/>
                    <a:lumOff val="5000"/>
                  </a:schemeClr>
                </a:solidFill>
                <a:cs typeface="Arial" charset="0"/>
              </a:rPr>
              <a:t>Formal examination of functional characteristics of a CI prior to acceptance</a:t>
            </a:r>
          </a:p>
          <a:p>
            <a:pPr lvl="2">
              <a:lnSpc>
                <a:spcPct val="100000"/>
              </a:lnSpc>
            </a:pPr>
            <a:r>
              <a:rPr lang="en-US" sz="2000" dirty="0">
                <a:solidFill>
                  <a:schemeClr val="tx1">
                    <a:lumMod val="95000"/>
                    <a:lumOff val="5000"/>
                  </a:schemeClr>
                </a:solidFill>
                <a:cs typeface="Arial" charset="0"/>
              </a:rPr>
              <a:t>Verifies requirements via functional and allocated configuration documentation</a:t>
            </a:r>
          </a:p>
          <a:p>
            <a:pPr lvl="1">
              <a:lnSpc>
                <a:spcPct val="100000"/>
              </a:lnSpc>
            </a:pPr>
            <a:r>
              <a:rPr lang="en-US" sz="2000" dirty="0">
                <a:solidFill>
                  <a:schemeClr val="tx1">
                    <a:lumMod val="95000"/>
                    <a:lumOff val="5000"/>
                  </a:schemeClr>
                </a:solidFill>
                <a:cs typeface="Arial" charset="0"/>
              </a:rPr>
              <a:t>Physical Configuration Audit (PCA)</a:t>
            </a:r>
          </a:p>
          <a:p>
            <a:pPr lvl="2">
              <a:lnSpc>
                <a:spcPct val="100000"/>
              </a:lnSpc>
            </a:pPr>
            <a:r>
              <a:rPr lang="en-US" sz="2000" dirty="0">
                <a:solidFill>
                  <a:schemeClr val="tx1">
                    <a:lumMod val="95000"/>
                    <a:lumOff val="5000"/>
                  </a:schemeClr>
                </a:solidFill>
                <a:cs typeface="Arial" charset="0"/>
              </a:rPr>
              <a:t>Formal examination of the as-built configuration of a CI against its technical documentation; conducted prior to Field Readiness Review</a:t>
            </a:r>
          </a:p>
          <a:p>
            <a:pPr lvl="2">
              <a:lnSpc>
                <a:spcPct val="100000"/>
              </a:lnSpc>
            </a:pPr>
            <a:r>
              <a:rPr lang="en-US" sz="2000" dirty="0">
                <a:solidFill>
                  <a:schemeClr val="tx1">
                    <a:lumMod val="95000"/>
                    <a:lumOff val="5000"/>
                  </a:schemeClr>
                </a:solidFill>
                <a:cs typeface="Arial" charset="0"/>
              </a:rPr>
              <a:t>Determines whether testing requirements are satisfied and allows for product acceptance or rejection</a:t>
            </a:r>
          </a:p>
          <a:p>
            <a:pPr lvl="2">
              <a:lnSpc>
                <a:spcPct val="100000"/>
              </a:lnSpc>
            </a:pPr>
            <a:r>
              <a:rPr lang="en-US" sz="2000" dirty="0">
                <a:solidFill>
                  <a:schemeClr val="tx1">
                    <a:lumMod val="95000"/>
                    <a:lumOff val="5000"/>
                  </a:schemeClr>
                </a:solidFill>
                <a:cs typeface="Arial" charset="0"/>
              </a:rPr>
              <a:t>Establishes or verifies CI’s product baseline</a:t>
            </a:r>
          </a:p>
          <a:p>
            <a:pPr>
              <a:lnSpc>
                <a:spcPct val="100000"/>
              </a:lnSpc>
            </a:pPr>
            <a:r>
              <a:rPr lang="en-US" sz="2000" dirty="0">
                <a:solidFill>
                  <a:schemeClr val="tx1">
                    <a:lumMod val="95000"/>
                    <a:lumOff val="5000"/>
                  </a:schemeClr>
                </a:solidFill>
                <a:cs typeface="Arial" charset="0"/>
              </a:rPr>
              <a:t>FCA and PCA are normally conducted by </a:t>
            </a:r>
            <a:r>
              <a:rPr lang="en-US" sz="2000" dirty="0" smtClean="0">
                <a:solidFill>
                  <a:schemeClr val="tx1">
                    <a:lumMod val="95000"/>
                    <a:lumOff val="5000"/>
                  </a:schemeClr>
                </a:solidFill>
                <a:cs typeface="Arial" charset="0"/>
              </a:rPr>
              <a:t>senior managers </a:t>
            </a:r>
            <a:r>
              <a:rPr lang="en-US" sz="2000" dirty="0">
                <a:solidFill>
                  <a:schemeClr val="tx1">
                    <a:lumMod val="95000"/>
                    <a:lumOff val="5000"/>
                  </a:schemeClr>
                </a:solidFill>
                <a:cs typeface="Arial" charset="0"/>
              </a:rPr>
              <a:t>to accepting a CI and prior to establishing product </a:t>
            </a:r>
            <a:r>
              <a:rPr lang="en-US" sz="2000" dirty="0" smtClean="0">
                <a:solidFill>
                  <a:schemeClr val="tx1">
                    <a:lumMod val="95000"/>
                    <a:lumOff val="5000"/>
                  </a:schemeClr>
                </a:solidFill>
                <a:cs typeface="Arial" charset="0"/>
              </a:rPr>
              <a:t>baseline</a:t>
            </a:r>
            <a:r>
              <a:rPr lang="en-US" sz="2000" dirty="0">
                <a:solidFill>
                  <a:schemeClr val="tx1">
                    <a:lumMod val="95000"/>
                    <a:lumOff val="5000"/>
                  </a:schemeClr>
                </a:solidFill>
                <a:cs typeface="Arial" charset="0"/>
              </a:rPr>
              <a:t>.</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8640418" y="6343650"/>
            <a:ext cx="3433825" cy="415819"/>
          </a:xfrm>
          <a:prstGeom prst="rect">
            <a:avLst/>
          </a:prstGeom>
        </p:spPr>
        <p:txBody>
          <a:bodyPr wrap="none">
            <a:spAutoFit/>
          </a:bodyPr>
          <a:lstStyle/>
          <a:p>
            <a:pPr algn="ctr">
              <a:lnSpc>
                <a:spcPct val="150000"/>
              </a:lnSpc>
            </a:pPr>
            <a:r>
              <a:rPr lang="en-US" sz="1600" dirty="0">
                <a:cs typeface="Arial" charset="0"/>
              </a:rPr>
              <a:t>Configuration Verification and Audit</a:t>
            </a:r>
            <a:endParaRPr lang="en-US" sz="1600" dirty="0"/>
          </a:p>
        </p:txBody>
      </p:sp>
    </p:spTree>
    <p:extLst>
      <p:ext uri="{BB962C8B-B14F-4D97-AF65-F5344CB8AC3E}">
        <p14:creationId xmlns:p14="http://schemas.microsoft.com/office/powerpoint/2010/main" val="4241548157"/>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a:t>FCA/PCA Audit Process</a:t>
            </a:r>
          </a:p>
        </p:txBody>
      </p:sp>
      <p:sp>
        <p:nvSpPr>
          <p:cNvPr id="6" name="Text Placeholder 5"/>
          <p:cNvSpPr>
            <a:spLocks noGrp="1"/>
          </p:cNvSpPr>
          <p:nvPr>
            <p:ph type="body" sz="quarter" idx="10"/>
          </p:nvPr>
        </p:nvSpPr>
        <p:spPr>
          <a:xfrm>
            <a:off x="473392" y="1295400"/>
            <a:ext cx="11149013" cy="2958887"/>
          </a:xfrm>
        </p:spPr>
        <p:txBody>
          <a:bodyPr/>
          <a:lstStyle/>
          <a:p>
            <a:pPr>
              <a:lnSpc>
                <a:spcPct val="150000"/>
              </a:lnSpc>
            </a:pPr>
            <a:r>
              <a:rPr lang="en-US" sz="2000" dirty="0">
                <a:cs typeface="Arial" charset="0"/>
              </a:rPr>
              <a:t>Procedures and checklists to conduct FCA and PCA available at Functional Configuration Audit Procedure  or Physical Configuration Audit Procedure</a:t>
            </a:r>
          </a:p>
          <a:p>
            <a:pPr lvl="1">
              <a:lnSpc>
                <a:spcPct val="150000"/>
              </a:lnSpc>
            </a:pPr>
            <a:r>
              <a:rPr lang="en-US" sz="2000" dirty="0">
                <a:cs typeface="Arial" charset="0"/>
              </a:rPr>
              <a:t>Review relevant audit procedure (FCA or PCA)</a:t>
            </a:r>
          </a:p>
          <a:p>
            <a:pPr lvl="1">
              <a:lnSpc>
                <a:spcPct val="150000"/>
              </a:lnSpc>
            </a:pPr>
            <a:r>
              <a:rPr lang="en-US" sz="2000" dirty="0">
                <a:cs typeface="Arial" charset="0"/>
              </a:rPr>
              <a:t>Conduct and document the audit</a:t>
            </a:r>
          </a:p>
          <a:p>
            <a:pPr lvl="1">
              <a:lnSpc>
                <a:spcPct val="150000"/>
              </a:lnSpc>
            </a:pPr>
            <a:r>
              <a:rPr lang="en-US" sz="2000" dirty="0">
                <a:cs typeface="Arial" charset="0"/>
              </a:rPr>
              <a:t>Ensure requirements traceability throughout audit</a:t>
            </a:r>
          </a:p>
          <a:p>
            <a:pPr>
              <a:lnSpc>
                <a:spcPct val="150000"/>
              </a:lnSpc>
            </a:pPr>
            <a:r>
              <a:rPr lang="en-US" sz="2000" dirty="0">
                <a:cs typeface="Arial" charset="0"/>
              </a:rPr>
              <a:t>FCA and PCA activities should be outlined in your CM Plan</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8640418" y="6343650"/>
            <a:ext cx="3433825" cy="415819"/>
          </a:xfrm>
          <a:prstGeom prst="rect">
            <a:avLst/>
          </a:prstGeom>
        </p:spPr>
        <p:txBody>
          <a:bodyPr wrap="none">
            <a:spAutoFit/>
          </a:bodyPr>
          <a:lstStyle/>
          <a:p>
            <a:pPr algn="ctr">
              <a:lnSpc>
                <a:spcPct val="150000"/>
              </a:lnSpc>
            </a:pPr>
            <a:r>
              <a:rPr lang="en-US" sz="1600" dirty="0">
                <a:cs typeface="Arial" charset="0"/>
              </a:rPr>
              <a:t>Configuration Verification and Audit</a:t>
            </a:r>
            <a:endParaRPr lang="en-US" sz="1600" dirty="0"/>
          </a:p>
        </p:txBody>
      </p:sp>
    </p:spTree>
    <p:extLst>
      <p:ext uri="{BB962C8B-B14F-4D97-AF65-F5344CB8AC3E}">
        <p14:creationId xmlns:p14="http://schemas.microsoft.com/office/powerpoint/2010/main" val="67807159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520700" y="1447802"/>
            <a:ext cx="5232401" cy="4221478"/>
          </a:xfrm>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Change  Management (CCM)</a:t>
            </a:r>
            <a:endParaRPr lang="en-US" sz="3600" dirty="0"/>
          </a:p>
        </p:txBody>
      </p:sp>
      <p:sp>
        <p:nvSpPr>
          <p:cNvPr id="3" name="Content Placeholder 2"/>
          <p:cNvSpPr>
            <a:spLocks noGrp="1"/>
          </p:cNvSpPr>
          <p:nvPr>
            <p:ph sz="quarter" idx="4"/>
          </p:nvPr>
        </p:nvSpPr>
        <p:spPr>
          <a:xfrm>
            <a:off x="6095999" y="762000"/>
            <a:ext cx="5958841" cy="5676424"/>
          </a:xfrm>
        </p:spPr>
        <p:txBody>
          <a:bodyPr>
            <a:noAutofit/>
          </a:bodyPr>
          <a:lstStyle/>
          <a:p>
            <a:pPr>
              <a:lnSpc>
                <a:spcPct val="100000"/>
              </a:lnSpc>
            </a:pPr>
            <a:r>
              <a:rPr lang="en-US" sz="1800" dirty="0">
                <a:solidFill>
                  <a:schemeClr val="tx1">
                    <a:lumMod val="95000"/>
                    <a:lumOff val="5000"/>
                  </a:schemeClr>
                </a:solidFill>
                <a:latin typeface="+mj-lt"/>
                <a:cs typeface="Arial" charset="0"/>
              </a:rPr>
              <a:t>CCM is a set of processes and approval stages required to change a CI's attributes and to re-baseline them</a:t>
            </a:r>
          </a:p>
          <a:p>
            <a:pPr>
              <a:lnSpc>
                <a:spcPct val="100000"/>
              </a:lnSpc>
            </a:pPr>
            <a:r>
              <a:rPr lang="en-US" sz="1800" dirty="0">
                <a:solidFill>
                  <a:schemeClr val="tx1">
                    <a:lumMod val="95000"/>
                    <a:lumOff val="5000"/>
                  </a:schemeClr>
                </a:solidFill>
                <a:latin typeface="+mj-lt"/>
                <a:cs typeface="Arial" charset="0"/>
              </a:rPr>
              <a:t>Configuration Change Management, or Change Control is</a:t>
            </a:r>
          </a:p>
          <a:p>
            <a:pPr lvl="1">
              <a:lnSpc>
                <a:spcPct val="100000"/>
              </a:lnSpc>
            </a:pPr>
            <a:r>
              <a:rPr lang="en-US" sz="1800" dirty="0">
                <a:solidFill>
                  <a:schemeClr val="tx1">
                    <a:lumMod val="95000"/>
                    <a:lumOff val="5000"/>
                  </a:schemeClr>
                </a:solidFill>
                <a:latin typeface="+mj-lt"/>
                <a:cs typeface="Arial" charset="0"/>
              </a:rPr>
              <a:t>A systematic approach to identify, justify, evaluate, approve, incorporate, verify, and document changes to a </a:t>
            </a:r>
            <a:r>
              <a:rPr lang="en-US" sz="1800" dirty="0" smtClean="0">
                <a:solidFill>
                  <a:schemeClr val="tx1">
                    <a:lumMod val="95000"/>
                    <a:lumOff val="5000"/>
                  </a:schemeClr>
                </a:solidFill>
                <a:latin typeface="+mj-lt"/>
                <a:cs typeface="Arial" charset="0"/>
              </a:rPr>
              <a:t>CI</a:t>
            </a:r>
          </a:p>
          <a:p>
            <a:pPr marL="532524" lvl="1" indent="0">
              <a:lnSpc>
                <a:spcPct val="100000"/>
              </a:lnSpc>
              <a:buNone/>
            </a:pPr>
            <a:r>
              <a:rPr lang="en-US" sz="1800" b="1" dirty="0" smtClean="0">
                <a:solidFill>
                  <a:schemeClr val="tx1">
                    <a:lumMod val="95000"/>
                    <a:lumOff val="5000"/>
                  </a:schemeClr>
                </a:solidFill>
                <a:latin typeface="+mj-lt"/>
                <a:cs typeface="Arial" charset="0"/>
              </a:rPr>
              <a:t>Actions </a:t>
            </a:r>
            <a:r>
              <a:rPr lang="en-US" sz="1800" b="1" dirty="0">
                <a:solidFill>
                  <a:schemeClr val="tx1">
                    <a:lumMod val="95000"/>
                    <a:lumOff val="5000"/>
                  </a:schemeClr>
                </a:solidFill>
                <a:latin typeface="+mj-lt"/>
                <a:cs typeface="Arial" charset="0"/>
              </a:rPr>
              <a:t>include</a:t>
            </a:r>
          </a:p>
          <a:p>
            <a:pPr lvl="2">
              <a:lnSpc>
                <a:spcPct val="100000"/>
              </a:lnSpc>
            </a:pPr>
            <a:r>
              <a:rPr lang="en-US" sz="1800" dirty="0">
                <a:solidFill>
                  <a:schemeClr val="tx1">
                    <a:lumMod val="95000"/>
                    <a:lumOff val="5000"/>
                  </a:schemeClr>
                </a:solidFill>
                <a:latin typeface="+mj-lt"/>
                <a:cs typeface="Arial" charset="0"/>
              </a:rPr>
              <a:t>Identifying need for change</a:t>
            </a:r>
          </a:p>
          <a:p>
            <a:pPr lvl="2">
              <a:lnSpc>
                <a:spcPct val="100000"/>
              </a:lnSpc>
            </a:pPr>
            <a:r>
              <a:rPr lang="en-US" sz="1800" dirty="0">
                <a:solidFill>
                  <a:schemeClr val="tx1">
                    <a:lumMod val="95000"/>
                    <a:lumOff val="5000"/>
                  </a:schemeClr>
                </a:solidFill>
                <a:latin typeface="+mj-lt"/>
                <a:cs typeface="Arial" charset="0"/>
              </a:rPr>
              <a:t>Documenting change requests</a:t>
            </a:r>
          </a:p>
          <a:p>
            <a:pPr lvl="2">
              <a:lnSpc>
                <a:spcPct val="100000"/>
              </a:lnSpc>
            </a:pPr>
            <a:r>
              <a:rPr lang="en-US" sz="1800" dirty="0">
                <a:solidFill>
                  <a:schemeClr val="tx1">
                    <a:lumMod val="95000"/>
                    <a:lumOff val="5000"/>
                  </a:schemeClr>
                </a:solidFill>
                <a:latin typeface="+mj-lt"/>
                <a:cs typeface="Arial" charset="0"/>
              </a:rPr>
              <a:t>Assessing impact of change request from all aspects (FRB/RRB/CCB)</a:t>
            </a:r>
          </a:p>
          <a:p>
            <a:pPr lvl="2">
              <a:lnSpc>
                <a:spcPct val="100000"/>
              </a:lnSpc>
            </a:pPr>
            <a:r>
              <a:rPr lang="en-US" sz="1800" dirty="0">
                <a:solidFill>
                  <a:schemeClr val="tx1">
                    <a:lumMod val="95000"/>
                    <a:lumOff val="5000"/>
                  </a:schemeClr>
                </a:solidFill>
                <a:latin typeface="+mj-lt"/>
                <a:cs typeface="Arial" charset="0"/>
              </a:rPr>
              <a:t>Following CCB Process</a:t>
            </a:r>
          </a:p>
          <a:p>
            <a:pPr lvl="2">
              <a:lnSpc>
                <a:spcPct val="100000"/>
              </a:lnSpc>
            </a:pPr>
            <a:r>
              <a:rPr lang="en-US" sz="1800" dirty="0">
                <a:solidFill>
                  <a:schemeClr val="tx1">
                    <a:lumMod val="95000"/>
                    <a:lumOff val="5000"/>
                  </a:schemeClr>
                </a:solidFill>
                <a:latin typeface="+mj-lt"/>
                <a:cs typeface="Arial" charset="0"/>
              </a:rPr>
              <a:t>Documenting change request disposition </a:t>
            </a:r>
          </a:p>
          <a:p>
            <a:pPr lvl="2">
              <a:lnSpc>
                <a:spcPct val="100000"/>
              </a:lnSpc>
            </a:pPr>
            <a:r>
              <a:rPr lang="en-US" sz="1800" dirty="0">
                <a:solidFill>
                  <a:schemeClr val="tx1">
                    <a:lumMod val="95000"/>
                    <a:lumOff val="5000"/>
                  </a:schemeClr>
                </a:solidFill>
                <a:latin typeface="+mj-lt"/>
                <a:cs typeface="Arial" charset="0"/>
              </a:rPr>
              <a:t>Planning, documenting, and implementing approved changes </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2938934220"/>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a:t>Change Management</a:t>
            </a:r>
          </a:p>
        </p:txBody>
      </p:sp>
      <p:sp>
        <p:nvSpPr>
          <p:cNvPr id="6" name="Text Placeholder 5"/>
          <p:cNvSpPr>
            <a:spLocks noGrp="1"/>
          </p:cNvSpPr>
          <p:nvPr>
            <p:ph type="body" sz="quarter" idx="10"/>
          </p:nvPr>
        </p:nvSpPr>
        <p:spPr>
          <a:xfrm>
            <a:off x="473392" y="1295400"/>
            <a:ext cx="11149013" cy="3420552"/>
          </a:xfrm>
        </p:spPr>
        <p:txBody>
          <a:bodyPr/>
          <a:lstStyle/>
          <a:p>
            <a:pPr>
              <a:lnSpc>
                <a:spcPct val="150000"/>
              </a:lnSpc>
            </a:pPr>
            <a:r>
              <a:rPr lang="en-US" sz="2000" dirty="0">
                <a:cs typeface="Arial" charset="0"/>
              </a:rPr>
              <a:t>Use an approved standard requirements/change tracking tool whenever possible</a:t>
            </a:r>
          </a:p>
          <a:p>
            <a:pPr>
              <a:lnSpc>
                <a:spcPct val="150000"/>
              </a:lnSpc>
            </a:pPr>
            <a:r>
              <a:rPr lang="en-US" sz="2000" dirty="0">
                <a:cs typeface="Arial" charset="0"/>
              </a:rPr>
              <a:t>Document all CRs and track them through the process </a:t>
            </a:r>
          </a:p>
          <a:p>
            <a:pPr>
              <a:lnSpc>
                <a:spcPct val="150000"/>
              </a:lnSpc>
            </a:pPr>
            <a:r>
              <a:rPr lang="en-US" sz="2000" dirty="0">
                <a:cs typeface="Arial" charset="0"/>
              </a:rPr>
              <a:t>Ensure proposed changes reviewed in proper forums prior to implementation</a:t>
            </a:r>
          </a:p>
          <a:p>
            <a:pPr lvl="1">
              <a:lnSpc>
                <a:spcPct val="150000"/>
              </a:lnSpc>
            </a:pPr>
            <a:r>
              <a:rPr lang="en-US" sz="2000" dirty="0">
                <a:cs typeface="Arial" charset="0"/>
              </a:rPr>
              <a:t>Functional Review Board (FRB) composed of functional manager, system users, and program manager</a:t>
            </a:r>
          </a:p>
          <a:p>
            <a:pPr lvl="1">
              <a:lnSpc>
                <a:spcPct val="150000"/>
              </a:lnSpc>
            </a:pPr>
            <a:r>
              <a:rPr lang="en-US" sz="2000" dirty="0">
                <a:cs typeface="Arial" charset="0"/>
              </a:rPr>
              <a:t>Configuration Control Board (CCB), recommends approval, disapproval, or deferment of change requests</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8613103" y="6343650"/>
            <a:ext cx="3488455" cy="415819"/>
          </a:xfrm>
          <a:prstGeom prst="rect">
            <a:avLst/>
          </a:prstGeom>
        </p:spPr>
        <p:txBody>
          <a:bodyPr wrap="none">
            <a:spAutoFit/>
          </a:bodyPr>
          <a:lstStyle/>
          <a:p>
            <a:pPr algn="ctr">
              <a:lnSpc>
                <a:spcPct val="150000"/>
              </a:lnSpc>
            </a:pPr>
            <a:r>
              <a:rPr lang="en-US" sz="1600" dirty="0">
                <a:cs typeface="Arial" charset="0"/>
              </a:rPr>
              <a:t>Configuration Change  Management</a:t>
            </a:r>
            <a:endParaRPr lang="en-US" sz="1600" dirty="0"/>
          </a:p>
        </p:txBody>
      </p:sp>
    </p:spTree>
    <p:extLst>
      <p:ext uri="{BB962C8B-B14F-4D97-AF65-F5344CB8AC3E}">
        <p14:creationId xmlns:p14="http://schemas.microsoft.com/office/powerpoint/2010/main" val="2774497564"/>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smtClean="0"/>
              <a:t>Configuration </a:t>
            </a:r>
            <a:r>
              <a:rPr lang="en-US" dirty="0"/>
              <a:t>Control Board (CCB)</a:t>
            </a:r>
          </a:p>
        </p:txBody>
      </p:sp>
      <p:sp>
        <p:nvSpPr>
          <p:cNvPr id="6" name="Text Placeholder 5"/>
          <p:cNvSpPr>
            <a:spLocks noGrp="1"/>
          </p:cNvSpPr>
          <p:nvPr>
            <p:ph type="body" sz="quarter" idx="10"/>
          </p:nvPr>
        </p:nvSpPr>
        <p:spPr>
          <a:xfrm>
            <a:off x="473392" y="1295400"/>
            <a:ext cx="11149013" cy="4555093"/>
          </a:xfrm>
        </p:spPr>
        <p:txBody>
          <a:bodyPr/>
          <a:lstStyle/>
          <a:p>
            <a:r>
              <a:rPr lang="en-US" sz="2000" dirty="0">
                <a:cs typeface="Arial" charset="0"/>
              </a:rPr>
              <a:t>CCB comprised of senior reps from all functions that are or may be affected by proposed changes  </a:t>
            </a:r>
          </a:p>
          <a:p>
            <a:r>
              <a:rPr lang="en-US" sz="2000" dirty="0">
                <a:cs typeface="Arial" charset="0"/>
              </a:rPr>
              <a:t>Affords comprehensive review prior to change approval, change disapproval, or deferral decisions being made</a:t>
            </a:r>
          </a:p>
          <a:p>
            <a:pPr lvl="1"/>
            <a:r>
              <a:rPr lang="en-US" sz="2000" dirty="0">
                <a:cs typeface="Arial" charset="0"/>
              </a:rPr>
              <a:t>Authority for approval (or not) of proposed waivers &amp; deviations</a:t>
            </a:r>
          </a:p>
          <a:p>
            <a:pPr lvl="1"/>
            <a:r>
              <a:rPr lang="en-US" sz="2000" dirty="0">
                <a:cs typeface="Arial" charset="0"/>
              </a:rPr>
              <a:t>Typical CCB composition:</a:t>
            </a:r>
          </a:p>
          <a:p>
            <a:pPr lvl="2"/>
            <a:r>
              <a:rPr lang="en-US" sz="2000" dirty="0">
                <a:cs typeface="Arial" charset="0"/>
              </a:rPr>
              <a:t>Portfolio Manager</a:t>
            </a:r>
          </a:p>
          <a:p>
            <a:pPr lvl="2"/>
            <a:r>
              <a:rPr lang="en-US" sz="2000" dirty="0">
                <a:cs typeface="Arial" charset="0"/>
              </a:rPr>
              <a:t>Program Manager</a:t>
            </a:r>
          </a:p>
          <a:p>
            <a:pPr lvl="2"/>
            <a:r>
              <a:rPr lang="en-US" sz="2000" dirty="0">
                <a:cs typeface="Arial" charset="0"/>
              </a:rPr>
              <a:t>Functional User (Customer)</a:t>
            </a:r>
          </a:p>
          <a:p>
            <a:pPr lvl="2"/>
            <a:r>
              <a:rPr lang="en-US" sz="2000" dirty="0">
                <a:cs typeface="Arial" charset="0"/>
              </a:rPr>
              <a:t>Configuration Manager </a:t>
            </a:r>
          </a:p>
          <a:p>
            <a:pPr lvl="2"/>
            <a:r>
              <a:rPr lang="en-US" sz="2000" dirty="0">
                <a:cs typeface="Arial" charset="0"/>
              </a:rPr>
              <a:t>Lead System Engineer</a:t>
            </a:r>
          </a:p>
          <a:p>
            <a:pPr lvl="2"/>
            <a:r>
              <a:rPr lang="en-US" sz="2000" dirty="0">
                <a:cs typeface="Arial" charset="0"/>
              </a:rPr>
              <a:t>Finance Manager</a:t>
            </a:r>
          </a:p>
          <a:p>
            <a:pPr lvl="2"/>
            <a:r>
              <a:rPr lang="en-US" sz="2000" dirty="0">
                <a:cs typeface="Arial" charset="0"/>
              </a:rPr>
              <a:t>Contracting Officer</a:t>
            </a:r>
          </a:p>
          <a:p>
            <a:pPr lvl="2"/>
            <a:r>
              <a:rPr lang="en-US" sz="2000" dirty="0">
                <a:cs typeface="Arial" charset="0"/>
              </a:rPr>
              <a:t>Contractor (depending on type of discussion)</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8613103" y="6343650"/>
            <a:ext cx="3488455" cy="415819"/>
          </a:xfrm>
          <a:prstGeom prst="rect">
            <a:avLst/>
          </a:prstGeom>
        </p:spPr>
        <p:txBody>
          <a:bodyPr wrap="none">
            <a:spAutoFit/>
          </a:bodyPr>
          <a:lstStyle/>
          <a:p>
            <a:pPr algn="ctr">
              <a:lnSpc>
                <a:spcPct val="150000"/>
              </a:lnSpc>
            </a:pPr>
            <a:r>
              <a:rPr lang="en-US" sz="1600" dirty="0">
                <a:cs typeface="Arial" charset="0"/>
              </a:rPr>
              <a:t>Configuration Change  Management</a:t>
            </a:r>
            <a:endParaRPr lang="en-US" sz="1600" dirty="0"/>
          </a:p>
        </p:txBody>
      </p:sp>
    </p:spTree>
    <p:extLst>
      <p:ext uri="{BB962C8B-B14F-4D97-AF65-F5344CB8AC3E}">
        <p14:creationId xmlns:p14="http://schemas.microsoft.com/office/powerpoint/2010/main" val="413949621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65133" y="1286017"/>
            <a:ext cx="11650799" cy="4707956"/>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solidFill>
                <a:schemeClr val="bg1"/>
              </a:solidFill>
              <a:ea typeface="Segoe UI" pitchFamily="34" charset="0"/>
              <a:cs typeface="Segoe UI" pitchFamily="34" charset="0"/>
            </a:endParaRPr>
          </a:p>
        </p:txBody>
      </p:sp>
      <p:sp>
        <p:nvSpPr>
          <p:cNvPr id="12" name="Rectangle 11"/>
          <p:cNvSpPr/>
          <p:nvPr/>
        </p:nvSpPr>
        <p:spPr bwMode="invGray">
          <a:xfrm>
            <a:off x="369570" y="4890633"/>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PIID</a:t>
            </a:r>
            <a:endParaRPr lang="en-US" sz="3500" dirty="0">
              <a:solidFill>
                <a:schemeClr val="bg1"/>
              </a:solidFill>
              <a:latin typeface="+mj-lt"/>
            </a:endParaRPr>
          </a:p>
        </p:txBody>
      </p:sp>
      <p:sp>
        <p:nvSpPr>
          <p:cNvPr id="7" name="Rectangle 6"/>
          <p:cNvSpPr/>
          <p:nvPr/>
        </p:nvSpPr>
        <p:spPr bwMode="invGray">
          <a:xfrm>
            <a:off x="364268" y="1368739"/>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CM Defined</a:t>
            </a:r>
            <a:endParaRPr lang="en-US" sz="3500" dirty="0">
              <a:solidFill>
                <a:schemeClr val="bg1"/>
              </a:solidFill>
              <a:latin typeface="+mj-lt"/>
            </a:endParaRPr>
          </a:p>
        </p:txBody>
      </p:sp>
      <p:sp>
        <p:nvSpPr>
          <p:cNvPr id="8" name="Rectangle 7"/>
          <p:cNvSpPr/>
          <p:nvPr/>
        </p:nvSpPr>
        <p:spPr bwMode="invGray">
          <a:xfrm>
            <a:off x="364268" y="2262576"/>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AU" sz="3500" dirty="0" smtClean="0">
                <a:solidFill>
                  <a:schemeClr val="bg1"/>
                </a:solidFill>
                <a:latin typeface="+mj-lt"/>
              </a:rPr>
              <a:t>CM Benefits</a:t>
            </a:r>
            <a:endParaRPr lang="en-AU" sz="3500" dirty="0">
              <a:solidFill>
                <a:schemeClr val="bg1"/>
              </a:solidFill>
              <a:latin typeface="+mj-lt"/>
            </a:endParaRPr>
          </a:p>
        </p:txBody>
      </p:sp>
      <p:sp>
        <p:nvSpPr>
          <p:cNvPr id="9" name="Rectangle 8"/>
          <p:cNvSpPr/>
          <p:nvPr/>
        </p:nvSpPr>
        <p:spPr bwMode="invGray">
          <a:xfrm>
            <a:off x="364268" y="3156413"/>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Key CM activities</a:t>
            </a:r>
            <a:endParaRPr lang="en-US" sz="3500" dirty="0">
              <a:solidFill>
                <a:schemeClr val="bg1"/>
              </a:solidFill>
              <a:latin typeface="+mj-lt"/>
            </a:endParaRPr>
          </a:p>
        </p:txBody>
      </p:sp>
      <p:sp>
        <p:nvSpPr>
          <p:cNvPr id="10" name="Rectangle 9"/>
          <p:cNvSpPr/>
          <p:nvPr/>
        </p:nvSpPr>
        <p:spPr bwMode="invGray">
          <a:xfrm>
            <a:off x="364268" y="4050250"/>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Design CM processes</a:t>
            </a:r>
            <a:endParaRPr lang="en-US" sz="3500" dirty="0">
              <a:solidFill>
                <a:schemeClr val="bg1"/>
              </a:solidFill>
              <a:latin typeface="+mj-lt"/>
            </a:endParaRPr>
          </a:p>
        </p:txBody>
      </p:sp>
      <p:sp>
        <p:nvSpPr>
          <p:cNvPr id="11" name="Title 1"/>
          <p:cNvSpPr txBox="1">
            <a:spLocks/>
          </p:cNvSpPr>
          <p:nvPr/>
        </p:nvSpPr>
        <p:spPr>
          <a:xfrm>
            <a:off x="274320" y="296897"/>
            <a:ext cx="11889564" cy="917575"/>
          </a:xfrm>
          <a:prstGeom prst="rect">
            <a:avLst/>
          </a:prstGeom>
        </p:spPr>
        <p:txBody>
          <a:bodyPr vert="horz" wrap="square" lIns="0" tIns="0" rIns="0" bIns="0" rtlCol="0" anchor="b" anchorCtr="0">
            <a:noAutofit/>
          </a:bodyPr>
          <a:lstStyle>
            <a:lvl1pPr algn="l" defTabSz="913022" rtl="0" eaLnBrk="1" latinLnBrk="0" hangingPunct="1">
              <a:lnSpc>
                <a:spcPct val="90000"/>
              </a:lnSpc>
              <a:spcBef>
                <a:spcPct val="0"/>
              </a:spcBef>
              <a:buNone/>
              <a:defRPr lang="en-US" sz="8800" b="0" kern="1200" cap="none" spc="-300" baseline="0">
                <a:ln w="3175">
                  <a:noFill/>
                </a:ln>
                <a:gradFill>
                  <a:gsLst>
                    <a:gs pos="100000">
                      <a:schemeClr val="bg1"/>
                    </a:gs>
                    <a:gs pos="0">
                      <a:schemeClr val="bg1"/>
                    </a:gs>
                  </a:gsLst>
                  <a:lin ang="5400000" scaled="0"/>
                </a:gradFill>
                <a:effectLst/>
                <a:latin typeface="+mj-lt"/>
                <a:ea typeface="+mn-ea"/>
                <a:cs typeface="Arial" charset="0"/>
              </a:defRPr>
            </a:lvl1pPr>
          </a:lstStyle>
          <a:p>
            <a:r>
              <a:rPr lang="en-US" sz="6000" dirty="0"/>
              <a:t>Outline </a:t>
            </a:r>
          </a:p>
        </p:txBody>
      </p:sp>
    </p:spTree>
    <p:extLst>
      <p:ext uri="{BB962C8B-B14F-4D97-AF65-F5344CB8AC3E}">
        <p14:creationId xmlns:p14="http://schemas.microsoft.com/office/powerpoint/2010/main" val="2248350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7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0-#ppt_w/2"/>
                                          </p:val>
                                        </p:tav>
                                        <p:tav tm="100000">
                                          <p:val>
                                            <p:strVal val="#ppt_x"/>
                                          </p:val>
                                        </p:tav>
                                      </p:tavLst>
                                    </p:anim>
                                    <p:anim calcmode="lin" valueType="num">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0-#ppt_w/2"/>
                                          </p:val>
                                        </p:tav>
                                        <p:tav tm="100000">
                                          <p:val>
                                            <p:strVal val="#ppt_x"/>
                                          </p:val>
                                        </p:tav>
                                      </p:tavLst>
                                    </p:anim>
                                    <p:anim calcmode="lin" valueType="num">
                                      <p:cBhvr additive="base">
                                        <p:cTn id="20" dur="10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1000" fill="hold"/>
                                        <p:tgtEl>
                                          <p:spTgt spid="10"/>
                                        </p:tgtEl>
                                        <p:attrNameLst>
                                          <p:attrName>ppt_x</p:attrName>
                                        </p:attrNameLst>
                                      </p:cBhvr>
                                      <p:tavLst>
                                        <p:tav tm="0">
                                          <p:val>
                                            <p:strVal val="0-#ppt_w/2"/>
                                          </p:val>
                                        </p:tav>
                                        <p:tav tm="100000">
                                          <p:val>
                                            <p:strVal val="#ppt_x"/>
                                          </p:val>
                                        </p:tav>
                                      </p:tavLst>
                                    </p:anim>
                                    <p:anim calcmode="lin" valueType="num">
                                      <p:cBhvr additive="base">
                                        <p:cTn id="24" dur="100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30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1000" fill="hold"/>
                                        <p:tgtEl>
                                          <p:spTgt spid="12"/>
                                        </p:tgtEl>
                                        <p:attrNameLst>
                                          <p:attrName>ppt_x</p:attrName>
                                        </p:attrNameLst>
                                      </p:cBhvr>
                                      <p:tavLst>
                                        <p:tav tm="0">
                                          <p:val>
                                            <p:strVal val="0-#ppt_w/2"/>
                                          </p:val>
                                        </p:tav>
                                        <p:tav tm="100000">
                                          <p:val>
                                            <p:strVal val="#ppt_x"/>
                                          </p:val>
                                        </p:tav>
                                      </p:tavLst>
                                    </p:anim>
                                    <p:anim calcmode="lin" valueType="num">
                                      <p:cBhvr additive="base">
                                        <p:cTn id="28"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P spid="7" grpId="0"/>
      <p:bldP spid="8" grpId="0"/>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520700" y="1447802"/>
            <a:ext cx="5232401" cy="4221478"/>
          </a:xfrm>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Data </a:t>
            </a:r>
            <a:r>
              <a:rPr lang="en-US" sz="3600" dirty="0">
                <a:cs typeface="Arial" charset="0"/>
              </a:rPr>
              <a:t>Management </a:t>
            </a:r>
            <a:endParaRPr lang="en-US" sz="3600" dirty="0"/>
          </a:p>
        </p:txBody>
      </p:sp>
      <p:sp>
        <p:nvSpPr>
          <p:cNvPr id="3" name="Content Placeholder 2"/>
          <p:cNvSpPr>
            <a:spLocks noGrp="1"/>
          </p:cNvSpPr>
          <p:nvPr>
            <p:ph sz="quarter" idx="4"/>
          </p:nvPr>
        </p:nvSpPr>
        <p:spPr>
          <a:xfrm>
            <a:off x="5364481" y="670560"/>
            <a:ext cx="6690360" cy="5767864"/>
          </a:xfrm>
        </p:spPr>
        <p:txBody>
          <a:bodyPr>
            <a:noAutofit/>
          </a:bodyPr>
          <a:lstStyle/>
          <a:p>
            <a:pPr lvl="1"/>
            <a:r>
              <a:rPr lang="en-US" sz="1800" dirty="0" smtClean="0">
                <a:solidFill>
                  <a:schemeClr val="tx1">
                    <a:lumMod val="95000"/>
                    <a:lumOff val="5000"/>
                  </a:schemeClr>
                </a:solidFill>
                <a:latin typeface="+mj-lt"/>
                <a:cs typeface="Arial" charset="0"/>
              </a:rPr>
              <a:t>Parallels CM process, and is used to:</a:t>
            </a:r>
          </a:p>
          <a:p>
            <a:pPr lvl="2"/>
            <a:r>
              <a:rPr lang="en-US" sz="1800" dirty="0" smtClean="0">
                <a:solidFill>
                  <a:schemeClr val="tx1">
                    <a:lumMod val="95000"/>
                    <a:lumOff val="5000"/>
                  </a:schemeClr>
                </a:solidFill>
                <a:latin typeface="+mj-lt"/>
                <a:cs typeface="Arial" charset="0"/>
              </a:rPr>
              <a:t>Apply policies, systems, and procedures for identification and control of data requirements; to include naming conventions</a:t>
            </a:r>
          </a:p>
          <a:p>
            <a:pPr lvl="2"/>
            <a:r>
              <a:rPr lang="en-US" sz="1800" dirty="0" smtClean="0">
                <a:solidFill>
                  <a:schemeClr val="tx1">
                    <a:lumMod val="95000"/>
                    <a:lumOff val="5000"/>
                  </a:schemeClr>
                </a:solidFill>
                <a:latin typeface="+mj-lt"/>
                <a:cs typeface="Arial" charset="0"/>
              </a:rPr>
              <a:t>Acquire CM data in a timely and economical way</a:t>
            </a:r>
          </a:p>
          <a:p>
            <a:pPr lvl="2"/>
            <a:r>
              <a:rPr lang="en-US" sz="1800" dirty="0" smtClean="0">
                <a:solidFill>
                  <a:schemeClr val="tx1">
                    <a:lumMod val="95000"/>
                    <a:lumOff val="5000"/>
                  </a:schemeClr>
                </a:solidFill>
                <a:latin typeface="+mj-lt"/>
                <a:cs typeface="Arial" charset="0"/>
              </a:rPr>
              <a:t>Assure adequacy of data and analyze data use</a:t>
            </a:r>
          </a:p>
          <a:p>
            <a:pPr lvl="2"/>
            <a:r>
              <a:rPr lang="en-US" sz="1800" dirty="0" smtClean="0">
                <a:solidFill>
                  <a:schemeClr val="tx1">
                    <a:lumMod val="95000"/>
                    <a:lumOff val="5000"/>
                  </a:schemeClr>
                </a:solidFill>
                <a:latin typeface="+mj-lt"/>
                <a:cs typeface="Arial" charset="0"/>
              </a:rPr>
              <a:t>Access, distribute, or communicate CM data to the point of use</a:t>
            </a:r>
          </a:p>
          <a:p>
            <a:pPr lvl="1"/>
            <a:r>
              <a:rPr lang="en-US" sz="1800" dirty="0" smtClean="0">
                <a:solidFill>
                  <a:schemeClr val="tx1">
                    <a:lumMod val="95000"/>
                    <a:lumOff val="5000"/>
                  </a:schemeClr>
                </a:solidFill>
                <a:latin typeface="+mj-lt"/>
                <a:cs typeface="Arial" charset="0"/>
              </a:rPr>
              <a:t>Ensures integrity and security of data, by…</a:t>
            </a:r>
          </a:p>
          <a:p>
            <a:pPr lvl="2"/>
            <a:r>
              <a:rPr lang="en-US" sz="1800" dirty="0" smtClean="0">
                <a:solidFill>
                  <a:schemeClr val="tx1">
                    <a:lumMod val="95000"/>
                    <a:lumOff val="5000"/>
                  </a:schemeClr>
                </a:solidFill>
                <a:latin typeface="+mj-lt"/>
                <a:cs typeface="Arial" charset="0"/>
              </a:rPr>
              <a:t>Applying identification rules to digital documents and files</a:t>
            </a:r>
          </a:p>
          <a:p>
            <a:pPr lvl="2"/>
            <a:r>
              <a:rPr lang="en-US" sz="1800" dirty="0" smtClean="0">
                <a:solidFill>
                  <a:schemeClr val="tx1">
                    <a:lumMod val="95000"/>
                    <a:lumOff val="5000"/>
                  </a:schemeClr>
                </a:solidFill>
                <a:latin typeface="+mj-lt"/>
                <a:cs typeface="Arial" charset="0"/>
              </a:rPr>
              <a:t>Applying disciplined version control</a:t>
            </a:r>
          </a:p>
          <a:p>
            <a:pPr lvl="2"/>
            <a:r>
              <a:rPr lang="en-US" sz="1800" dirty="0" smtClean="0">
                <a:solidFill>
                  <a:schemeClr val="tx1">
                    <a:lumMod val="95000"/>
                    <a:lumOff val="5000"/>
                  </a:schemeClr>
                </a:solidFill>
                <a:latin typeface="+mj-lt"/>
                <a:cs typeface="Arial" charset="0"/>
              </a:rPr>
              <a:t>Providing controlled access to data</a:t>
            </a:r>
          </a:p>
          <a:p>
            <a:pPr lvl="2"/>
            <a:r>
              <a:rPr lang="en-US" sz="1800" dirty="0" smtClean="0">
                <a:solidFill>
                  <a:schemeClr val="tx1">
                    <a:lumMod val="95000"/>
                    <a:lumOff val="5000"/>
                  </a:schemeClr>
                </a:solidFill>
                <a:latin typeface="+mj-lt"/>
                <a:cs typeface="Arial" charset="0"/>
              </a:rPr>
              <a:t>Using agreed-upon rules for data change management and archiving</a:t>
            </a:r>
          </a:p>
          <a:p>
            <a:pPr lvl="2"/>
            <a:r>
              <a:rPr lang="en-US" sz="1800" dirty="0" smtClean="0">
                <a:solidFill>
                  <a:schemeClr val="tx1">
                    <a:lumMod val="95000"/>
                    <a:lumOff val="5000"/>
                  </a:schemeClr>
                </a:solidFill>
                <a:latin typeface="+mj-lt"/>
                <a:cs typeface="Arial" charset="0"/>
              </a:rPr>
              <a:t>Maintaining product-data relationships</a:t>
            </a:r>
          </a:p>
          <a:p>
            <a:pPr lvl="2"/>
            <a:r>
              <a:rPr lang="en-US" sz="1800" dirty="0" smtClean="0">
                <a:solidFill>
                  <a:schemeClr val="tx1">
                    <a:lumMod val="95000"/>
                    <a:lumOff val="5000"/>
                  </a:schemeClr>
                </a:solidFill>
                <a:latin typeface="+mj-lt"/>
                <a:cs typeface="Arial" charset="0"/>
              </a:rPr>
              <a:t>Protecting and applying appropriate markings on data</a:t>
            </a:r>
          </a:p>
          <a:p>
            <a:pPr lvl="2"/>
            <a:r>
              <a:rPr lang="en-US" sz="1800" dirty="0" smtClean="0">
                <a:solidFill>
                  <a:schemeClr val="tx1">
                    <a:lumMod val="95000"/>
                    <a:lumOff val="5000"/>
                  </a:schemeClr>
                </a:solidFill>
                <a:latin typeface="+mj-lt"/>
                <a:cs typeface="Arial" charset="0"/>
              </a:rPr>
              <a:t>Assuring accurate data transmittal</a:t>
            </a:r>
          </a:p>
          <a:p>
            <a:pPr lvl="1"/>
            <a:r>
              <a:rPr lang="en-US" sz="1800" dirty="0" smtClean="0">
                <a:solidFill>
                  <a:schemeClr val="tx1">
                    <a:lumMod val="95000"/>
                    <a:lumOff val="5000"/>
                  </a:schemeClr>
                </a:solidFill>
                <a:latin typeface="+mj-lt"/>
                <a:cs typeface="Arial" charset="0"/>
              </a:rPr>
              <a:t>Begs standardization of DM tools to the degree feasible</a:t>
            </a:r>
          </a:p>
          <a:p>
            <a:endParaRPr lang="en-US" sz="1800" dirty="0">
              <a:solidFill>
                <a:schemeClr val="tx1">
                  <a:lumMod val="95000"/>
                  <a:lumOff val="5000"/>
                </a:schemeClr>
              </a:solidFill>
              <a:latin typeface="+mj-lt"/>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3291743860"/>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smtClean="0"/>
              <a:t>The </a:t>
            </a:r>
            <a:r>
              <a:rPr lang="en-US" dirty="0"/>
              <a:t>Software Library</a:t>
            </a:r>
          </a:p>
        </p:txBody>
      </p:sp>
      <p:sp>
        <p:nvSpPr>
          <p:cNvPr id="6" name="Text Placeholder 5"/>
          <p:cNvSpPr>
            <a:spLocks noGrp="1"/>
          </p:cNvSpPr>
          <p:nvPr>
            <p:ph type="body" sz="quarter" idx="10"/>
          </p:nvPr>
        </p:nvSpPr>
        <p:spPr>
          <a:xfrm>
            <a:off x="473392" y="1295400"/>
            <a:ext cx="11149013" cy="3939540"/>
          </a:xfrm>
        </p:spPr>
        <p:txBody>
          <a:bodyPr/>
          <a:lstStyle/>
          <a:p>
            <a:r>
              <a:rPr lang="en-US" sz="2000" dirty="0">
                <a:cs typeface="Arial" charset="0"/>
              </a:rPr>
              <a:t>Each program should designate:</a:t>
            </a:r>
          </a:p>
          <a:p>
            <a:pPr lvl="1"/>
            <a:r>
              <a:rPr lang="en-US" sz="2000" dirty="0">
                <a:cs typeface="Arial" charset="0"/>
              </a:rPr>
              <a:t>A single person responsible for maintaining library</a:t>
            </a:r>
          </a:p>
          <a:p>
            <a:pPr lvl="2"/>
            <a:r>
              <a:rPr lang="en-US" sz="2000" dirty="0">
                <a:cs typeface="Arial" charset="0"/>
              </a:rPr>
              <a:t>Responsible for maintaining all CIs</a:t>
            </a:r>
          </a:p>
          <a:p>
            <a:pPr lvl="2"/>
            <a:r>
              <a:rPr lang="en-US" sz="2000" dirty="0">
                <a:cs typeface="Arial" charset="0"/>
              </a:rPr>
              <a:t>Keeper of the keys to library access</a:t>
            </a:r>
          </a:p>
          <a:p>
            <a:pPr lvl="2"/>
            <a:r>
              <a:rPr lang="en-US" sz="2000" dirty="0">
                <a:cs typeface="Arial" charset="0"/>
              </a:rPr>
              <a:t>Accounts for status of all project or system baselines</a:t>
            </a:r>
          </a:p>
          <a:p>
            <a:pPr lvl="1"/>
            <a:r>
              <a:rPr lang="en-US" sz="2000" dirty="0">
                <a:cs typeface="Arial" charset="0"/>
              </a:rPr>
              <a:t>A secure storage area for custodial retention of software media and documentation received from software design groups, subcontractors, test environments.</a:t>
            </a:r>
          </a:p>
          <a:p>
            <a:pPr lvl="1"/>
            <a:r>
              <a:rPr lang="en-US" sz="2000" dirty="0">
                <a:cs typeface="Arial" charset="0"/>
              </a:rPr>
              <a:t>Products to be contained in the library, to include</a:t>
            </a:r>
          </a:p>
          <a:p>
            <a:pPr lvl="2"/>
            <a:r>
              <a:rPr lang="en-US" sz="2000" dirty="0">
                <a:cs typeface="Arial" charset="0"/>
              </a:rPr>
              <a:t>Version conventions and naming conventions of documents</a:t>
            </a:r>
          </a:p>
          <a:p>
            <a:pPr lvl="2"/>
            <a:r>
              <a:rPr lang="en-US" sz="2000" dirty="0">
                <a:cs typeface="Arial" charset="0"/>
              </a:rPr>
              <a:t>Status accounting of computer programs and/or baseline groups of code</a:t>
            </a:r>
          </a:p>
          <a:p>
            <a:pPr lvl="2"/>
            <a:r>
              <a:rPr lang="en-US" sz="2000" dirty="0">
                <a:cs typeface="Arial" charset="0"/>
              </a:rPr>
              <a:t>Associated documentation</a:t>
            </a:r>
          </a:p>
          <a:p>
            <a:pPr lvl="2"/>
            <a:r>
              <a:rPr lang="en-US" sz="2000" dirty="0">
                <a:cs typeface="Arial" charset="0"/>
              </a:rPr>
              <a:t>Control of access to library</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1640774912"/>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150000"/>
              </a:lnSpc>
            </a:pPr>
            <a:r>
              <a:rPr lang="en-US" dirty="0"/>
              <a:t>Summary</a:t>
            </a:r>
          </a:p>
        </p:txBody>
      </p:sp>
      <p:sp>
        <p:nvSpPr>
          <p:cNvPr id="6" name="Text Placeholder 5"/>
          <p:cNvSpPr>
            <a:spLocks noGrp="1"/>
          </p:cNvSpPr>
          <p:nvPr>
            <p:ph type="body" sz="quarter" idx="10"/>
          </p:nvPr>
        </p:nvSpPr>
        <p:spPr/>
        <p:txBody>
          <a:bodyPr/>
          <a:lstStyle/>
          <a:p>
            <a:pPr>
              <a:lnSpc>
                <a:spcPct val="100000"/>
              </a:lnSpc>
            </a:pPr>
            <a:r>
              <a:rPr lang="en-US" sz="2000" dirty="0">
                <a:cs typeface="Arial" charset="0"/>
              </a:rPr>
              <a:t>CM is a must for successful program management</a:t>
            </a:r>
          </a:p>
          <a:p>
            <a:pPr lvl="1">
              <a:lnSpc>
                <a:spcPct val="100000"/>
              </a:lnSpc>
            </a:pPr>
            <a:r>
              <a:rPr lang="en-US" sz="2000" dirty="0">
                <a:cs typeface="Arial" charset="0"/>
              </a:rPr>
              <a:t>Risk reduction</a:t>
            </a:r>
          </a:p>
          <a:p>
            <a:pPr lvl="1">
              <a:lnSpc>
                <a:spcPct val="100000"/>
              </a:lnSpc>
            </a:pPr>
            <a:r>
              <a:rPr lang="en-US" sz="2000" dirty="0">
                <a:cs typeface="Arial" charset="0"/>
              </a:rPr>
              <a:t>Quality assurance</a:t>
            </a:r>
          </a:p>
          <a:p>
            <a:pPr lvl="1">
              <a:lnSpc>
                <a:spcPct val="100000"/>
              </a:lnSpc>
            </a:pPr>
            <a:r>
              <a:rPr lang="en-US" sz="2000" dirty="0">
                <a:cs typeface="Arial" charset="0"/>
              </a:rPr>
              <a:t>Baseline discipline</a:t>
            </a:r>
          </a:p>
          <a:p>
            <a:pPr>
              <a:lnSpc>
                <a:spcPct val="100000"/>
              </a:lnSpc>
            </a:pPr>
            <a:r>
              <a:rPr lang="en-US" sz="2000" dirty="0">
                <a:cs typeface="Arial" charset="0"/>
              </a:rPr>
              <a:t>CM has six major functions</a:t>
            </a:r>
          </a:p>
          <a:p>
            <a:pPr lvl="1">
              <a:lnSpc>
                <a:spcPct val="100000"/>
              </a:lnSpc>
            </a:pPr>
            <a:r>
              <a:rPr lang="en-US" sz="2000" dirty="0">
                <a:cs typeface="Arial" charset="0"/>
              </a:rPr>
              <a:t>Management and Planning</a:t>
            </a:r>
          </a:p>
          <a:p>
            <a:pPr lvl="1">
              <a:lnSpc>
                <a:spcPct val="100000"/>
              </a:lnSpc>
            </a:pPr>
            <a:r>
              <a:rPr lang="en-US" sz="2000" dirty="0">
                <a:cs typeface="Arial" charset="0"/>
              </a:rPr>
              <a:t>Configuration Identification</a:t>
            </a:r>
          </a:p>
          <a:p>
            <a:pPr lvl="1">
              <a:lnSpc>
                <a:spcPct val="100000"/>
              </a:lnSpc>
            </a:pPr>
            <a:r>
              <a:rPr lang="en-US" sz="2000" dirty="0">
                <a:cs typeface="Arial" charset="0"/>
              </a:rPr>
              <a:t>Configuration Control/Change Management</a:t>
            </a:r>
          </a:p>
          <a:p>
            <a:pPr lvl="1">
              <a:lnSpc>
                <a:spcPct val="100000"/>
              </a:lnSpc>
            </a:pPr>
            <a:r>
              <a:rPr lang="en-US" sz="2000" dirty="0">
                <a:cs typeface="Arial" charset="0"/>
              </a:rPr>
              <a:t>Configuration Status Accounting</a:t>
            </a:r>
          </a:p>
          <a:p>
            <a:pPr lvl="1">
              <a:lnSpc>
                <a:spcPct val="100000"/>
              </a:lnSpc>
            </a:pPr>
            <a:r>
              <a:rPr lang="en-US" sz="2000" dirty="0">
                <a:cs typeface="Arial" charset="0"/>
              </a:rPr>
              <a:t>Configuration Auditing</a:t>
            </a:r>
          </a:p>
          <a:p>
            <a:pPr lvl="1">
              <a:lnSpc>
                <a:spcPct val="100000"/>
              </a:lnSpc>
            </a:pPr>
            <a:r>
              <a:rPr lang="en-US" sz="2000" dirty="0">
                <a:cs typeface="Arial" charset="0"/>
              </a:rPr>
              <a:t>Configuration Data Management</a:t>
            </a:r>
          </a:p>
          <a:p>
            <a:pPr>
              <a:lnSpc>
                <a:spcPct val="100000"/>
              </a:lnSpc>
            </a:pPr>
            <a:r>
              <a:rPr lang="en-US" sz="2000" dirty="0">
                <a:cs typeface="Arial" charset="0"/>
              </a:rPr>
              <a:t>CM facilitates achievement of cost, schedule and quality goals</a:t>
            </a:r>
          </a:p>
          <a:p>
            <a:pPr lvl="1">
              <a:lnSpc>
                <a:spcPct val="100000"/>
              </a:lnSpc>
            </a:pPr>
            <a:endParaRPr lang="en-US" sz="2000" dirty="0">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3672892904"/>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CM documents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2599" y="1441550"/>
            <a:ext cx="6268325" cy="5048955"/>
          </a:xfrm>
          <a:prstGeom prst="rect">
            <a:avLst/>
          </a:prstGeom>
        </p:spPr>
      </p:pic>
    </p:spTree>
    <p:extLst>
      <p:ext uri="{BB962C8B-B14F-4D97-AF65-F5344CB8AC3E}">
        <p14:creationId xmlns:p14="http://schemas.microsoft.com/office/powerpoint/2010/main" val="299826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7"/>
                                        </p:tgtEl>
                                        <p:attrNameLst>
                                          <p:attrName>r</p:attrName>
                                        </p:attrNameLst>
                                      </p:cBhvr>
                                    </p:animRot>
                                    <p:animRot by="-240000">
                                      <p:cBhvr>
                                        <p:cTn id="7" dur="200" fill="hold">
                                          <p:stCondLst>
                                            <p:cond delay="200"/>
                                          </p:stCondLst>
                                        </p:cTn>
                                        <p:tgtEl>
                                          <p:spTgt spid="7"/>
                                        </p:tgtEl>
                                        <p:attrNameLst>
                                          <p:attrName>r</p:attrName>
                                        </p:attrNameLst>
                                      </p:cBhvr>
                                    </p:animRot>
                                    <p:animRot by="240000">
                                      <p:cBhvr>
                                        <p:cTn id="8" dur="200" fill="hold">
                                          <p:stCondLst>
                                            <p:cond delay="400"/>
                                          </p:stCondLst>
                                        </p:cTn>
                                        <p:tgtEl>
                                          <p:spTgt spid="7"/>
                                        </p:tgtEl>
                                        <p:attrNameLst>
                                          <p:attrName>r</p:attrName>
                                        </p:attrNameLst>
                                      </p:cBhvr>
                                    </p:animRot>
                                    <p:animRot by="-240000">
                                      <p:cBhvr>
                                        <p:cTn id="9" dur="200" fill="hold">
                                          <p:stCondLst>
                                            <p:cond delay="600"/>
                                          </p:stCondLst>
                                        </p:cTn>
                                        <p:tgtEl>
                                          <p:spTgt spid="7"/>
                                        </p:tgtEl>
                                        <p:attrNameLst>
                                          <p:attrName>r</p:attrName>
                                        </p:attrNameLst>
                                      </p:cBhvr>
                                    </p:animRot>
                                    <p:animRot by="120000">
                                      <p:cBhvr>
                                        <p:cTn id="10" dur="200" fill="hold">
                                          <p:stCondLst>
                                            <p:cond delay="8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document structure</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6191" y="1656319"/>
            <a:ext cx="6907001" cy="4954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71195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Applying </a:t>
            </a:r>
            <a:r>
              <a:rPr lang="en-US" altLang="en-US" dirty="0"/>
              <a:t>the </a:t>
            </a:r>
            <a:r>
              <a:rPr lang="en-US" altLang="en-US" dirty="0" smtClean="0"/>
              <a:t>CM </a:t>
            </a:r>
            <a:r>
              <a:rPr lang="en-US" altLang="en-US" dirty="0"/>
              <a:t>Process</a:t>
            </a:r>
            <a:endParaRPr lang="en-US" dirty="0"/>
          </a:p>
        </p:txBody>
      </p:sp>
      <p:sp>
        <p:nvSpPr>
          <p:cNvPr id="3" name="Content Placeholder 2"/>
          <p:cNvSpPr>
            <a:spLocks noGrp="1"/>
          </p:cNvSpPr>
          <p:nvPr>
            <p:ph idx="1"/>
          </p:nvPr>
        </p:nvSpPr>
        <p:spPr>
          <a:xfrm>
            <a:off x="971550" y="2057400"/>
            <a:ext cx="10739439" cy="4629150"/>
          </a:xfrm>
        </p:spPr>
        <p:txBody>
          <a:bodyPr/>
          <a:lstStyle/>
          <a:p>
            <a:pPr marL="342900" indent="-342900">
              <a:spcBef>
                <a:spcPts val="300"/>
              </a:spcBef>
              <a:spcAft>
                <a:spcPts val="300"/>
              </a:spcAft>
              <a:buFontTx/>
              <a:buNone/>
            </a:pPr>
            <a:r>
              <a:rPr lang="en-US" altLang="en-US" sz="3200" dirty="0"/>
              <a:t>-  </a:t>
            </a:r>
            <a:r>
              <a:rPr lang="en-US" altLang="en-US" sz="3200" dirty="0" smtClean="0"/>
              <a:t>Create </a:t>
            </a:r>
            <a:r>
              <a:rPr lang="en-US" altLang="en-US" sz="3200" dirty="0"/>
              <a:t>and maintain project SCMP	</a:t>
            </a:r>
          </a:p>
          <a:p>
            <a:pPr marL="342900" indent="-342900">
              <a:spcBef>
                <a:spcPts val="300"/>
              </a:spcBef>
              <a:spcAft>
                <a:spcPts val="300"/>
              </a:spcAft>
              <a:buFontTx/>
              <a:buNone/>
            </a:pPr>
            <a:r>
              <a:rPr lang="en-US" altLang="en-US" sz="3200" dirty="0"/>
              <a:t>-  Manage implementation of SCMP		</a:t>
            </a:r>
          </a:p>
          <a:p>
            <a:pPr marL="342900" indent="-342900">
              <a:spcBef>
                <a:spcPts val="300"/>
              </a:spcBef>
              <a:spcAft>
                <a:spcPts val="300"/>
              </a:spcAft>
              <a:buFontTx/>
              <a:buNone/>
            </a:pPr>
            <a:r>
              <a:rPr lang="en-US" altLang="en-US" sz="3200" dirty="0"/>
              <a:t>-  Provide SCM </a:t>
            </a:r>
            <a:r>
              <a:rPr lang="en-US" altLang="en-US" sz="3200" dirty="0" smtClean="0"/>
              <a:t>training</a:t>
            </a:r>
            <a:endParaRPr lang="en-US" altLang="en-US" sz="3200" dirty="0"/>
          </a:p>
          <a:p>
            <a:pPr marL="342900" indent="-342900">
              <a:spcBef>
                <a:spcPts val="300"/>
              </a:spcBef>
              <a:spcAft>
                <a:spcPts val="300"/>
              </a:spcAft>
              <a:buFontTx/>
              <a:buNone/>
            </a:pPr>
            <a:r>
              <a:rPr lang="en-US" altLang="en-US" sz="3200" dirty="0"/>
              <a:t>-  Perform configuration identification</a:t>
            </a:r>
          </a:p>
          <a:p>
            <a:pPr marL="342900" indent="-342900">
              <a:spcBef>
                <a:spcPts val="300"/>
              </a:spcBef>
              <a:spcAft>
                <a:spcPts val="300"/>
              </a:spcAft>
              <a:buFontTx/>
              <a:buNone/>
            </a:pPr>
            <a:r>
              <a:rPr lang="en-US" altLang="en-US" sz="3200" dirty="0"/>
              <a:t>-  Perform configuration control</a:t>
            </a:r>
          </a:p>
          <a:p>
            <a:pPr marL="342900" indent="-342900">
              <a:spcBef>
                <a:spcPts val="300"/>
              </a:spcBef>
              <a:spcAft>
                <a:spcPts val="300"/>
              </a:spcAft>
              <a:buFontTx/>
              <a:buNone/>
            </a:pPr>
            <a:r>
              <a:rPr lang="en-US" altLang="en-US" sz="3200" dirty="0"/>
              <a:t>-  Perform configuration status accounting (CSA)</a:t>
            </a:r>
          </a:p>
          <a:p>
            <a:pPr marL="342900" indent="-342900">
              <a:spcBef>
                <a:spcPts val="300"/>
              </a:spcBef>
              <a:spcAft>
                <a:spcPts val="300"/>
              </a:spcAft>
              <a:buFontTx/>
              <a:buNone/>
            </a:pPr>
            <a:r>
              <a:rPr lang="en-US" altLang="en-US" sz="3200" dirty="0"/>
              <a:t>-  Perform configuration audits and reviews</a:t>
            </a:r>
            <a:endParaRPr lang="en-US" altLang="en-US" sz="3200" dirty="0">
              <a:solidFill>
                <a:srgbClr val="0000FF"/>
              </a:solidFill>
            </a:endParaRPr>
          </a:p>
          <a:p>
            <a:pPr marL="342900" indent="-342900">
              <a:spcBef>
                <a:spcPct val="15000"/>
              </a:spcBef>
            </a:pPr>
            <a:endParaRPr lang="en-US" altLang="en-US" sz="2800" dirty="0">
              <a:solidFill>
                <a:srgbClr val="0000FF"/>
              </a:solidFill>
            </a:endParaRPr>
          </a:p>
          <a:p>
            <a:endParaRPr lang="en-US" sz="3200" dirty="0"/>
          </a:p>
        </p:txBody>
      </p:sp>
      <p:sp>
        <p:nvSpPr>
          <p:cNvPr id="4" name="Rectangle 3"/>
          <p:cNvSpPr/>
          <p:nvPr/>
        </p:nvSpPr>
        <p:spPr>
          <a:xfrm>
            <a:off x="764659" y="1404989"/>
            <a:ext cx="2569089" cy="471539"/>
          </a:xfrm>
          <a:prstGeom prst="rect">
            <a:avLst/>
          </a:prstGeom>
        </p:spPr>
        <p:txBody>
          <a:bodyPr wrap="square">
            <a:spAutoFit/>
          </a:bodyPr>
          <a:lstStyle/>
          <a:p>
            <a:pPr marL="342900" indent="-342900">
              <a:lnSpc>
                <a:spcPct val="88000"/>
              </a:lnSpc>
              <a:spcBef>
                <a:spcPts val="300"/>
              </a:spcBef>
              <a:spcAft>
                <a:spcPts val="300"/>
              </a:spcAft>
              <a:buSzPct val="100000"/>
            </a:pPr>
            <a:r>
              <a:rPr lang="en-US" altLang="en-US" sz="2800" b="1" u="sng" dirty="0">
                <a:solidFill>
                  <a:schemeClr val="bg2"/>
                </a:solidFill>
              </a:rPr>
              <a:t>TASKS</a:t>
            </a:r>
            <a:r>
              <a:rPr lang="en-US" altLang="en-US" sz="2800" b="1" dirty="0">
                <a:solidFill>
                  <a:schemeClr val="bg2"/>
                </a:solidFill>
              </a:rPr>
              <a:t>:</a:t>
            </a:r>
          </a:p>
        </p:txBody>
      </p:sp>
    </p:spTree>
    <p:extLst>
      <p:ext uri="{BB962C8B-B14F-4D97-AF65-F5344CB8AC3E}">
        <p14:creationId xmlns:p14="http://schemas.microsoft.com/office/powerpoint/2010/main" val="41927939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Agile document </a:t>
            </a:r>
            <a:r>
              <a:rPr lang="en-US" dirty="0"/>
              <a:t>structure</a:t>
            </a:r>
          </a:p>
        </p:txBody>
      </p:sp>
      <p:sp>
        <p:nvSpPr>
          <p:cNvPr id="3" name="Content Placeholder 2"/>
          <p:cNvSpPr>
            <a:spLocks noGrp="1"/>
          </p:cNvSpPr>
          <p:nvPr>
            <p:ph idx="1"/>
          </p:nvPr>
        </p:nvSpPr>
        <p:spPr/>
        <p:txBody>
          <a:bodyPr/>
          <a:lstStyle/>
          <a:p>
            <a:r>
              <a:rPr lang="en-US" dirty="0" smtClean="0"/>
              <a:t>Show it</a:t>
            </a:r>
            <a:endParaRPr lang="en-US" dirty="0"/>
          </a:p>
        </p:txBody>
      </p:sp>
    </p:spTree>
    <p:extLst>
      <p:ext uri="{BB962C8B-B14F-4D97-AF65-F5344CB8AC3E}">
        <p14:creationId xmlns:p14="http://schemas.microsoft.com/office/powerpoint/2010/main" val="28408094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PIID</a:t>
            </a:r>
            <a:endParaRPr lang="en-US" dirty="0"/>
          </a:p>
        </p:txBody>
      </p:sp>
      <p:sp>
        <p:nvSpPr>
          <p:cNvPr id="3" name="Content Placeholder 2"/>
          <p:cNvSpPr>
            <a:spLocks noGrp="1"/>
          </p:cNvSpPr>
          <p:nvPr>
            <p:ph idx="1"/>
          </p:nvPr>
        </p:nvSpPr>
        <p:spPr/>
        <p:txBody>
          <a:bodyPr/>
          <a:lstStyle/>
          <a:p>
            <a:r>
              <a:rPr lang="en-US" dirty="0" smtClean="0"/>
              <a:t>Show it</a:t>
            </a:r>
            <a:endParaRPr lang="en-US" dirty="0"/>
          </a:p>
        </p:txBody>
      </p:sp>
    </p:spTree>
    <p:extLst>
      <p:ext uri="{BB962C8B-B14F-4D97-AF65-F5344CB8AC3E}">
        <p14:creationId xmlns:p14="http://schemas.microsoft.com/office/powerpoint/2010/main" val="9894826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nvSpPr>
        <p:spPr>
          <a:xfrm>
            <a:off x="1990725" y="2484053"/>
            <a:ext cx="8207375" cy="1889893"/>
          </a:xfrm>
          <a:prstGeom prst="rect">
            <a:avLst/>
          </a:prstGeom>
        </p:spPr>
        <p:txBody>
          <a:bodyPr vert="horz" wrap="square" lIns="0" tIns="0" rIns="0" bIns="0" rtlCol="0">
            <a:noAutofit/>
          </a:bodyPr>
          <a:lstStyle>
            <a:lvl1pPr marL="0" indent="0" algn="l" defTabSz="685864" rtl="0" eaLnBrk="1" latinLnBrk="0" hangingPunct="1">
              <a:lnSpc>
                <a:spcPct val="90000"/>
              </a:lnSpc>
              <a:spcBef>
                <a:spcPct val="20000"/>
              </a:spcBef>
              <a:buSzPct val="90000"/>
              <a:buFont typeface="Wingdings" pitchFamily="2" charset="2"/>
              <a:buNone/>
              <a:defRPr lang="en-US" sz="6600" i="0" kern="1200" spc="-75" baseline="0" dirty="0" smtClean="0">
                <a:solidFill>
                  <a:schemeClr val="bg1"/>
                </a:solidFill>
                <a:latin typeface="Segoe UI Light" pitchFamily="34" charset="0"/>
                <a:ea typeface="+mn-ea"/>
                <a:cs typeface="+mn-cs"/>
              </a:defRPr>
            </a:lvl1pPr>
            <a:lvl2pPr marL="0" indent="0" algn="l" defTabSz="685864" rtl="0" eaLnBrk="1" latinLnBrk="0" hangingPunct="1">
              <a:lnSpc>
                <a:spcPct val="90000"/>
              </a:lnSpc>
              <a:spcBef>
                <a:spcPct val="20000"/>
              </a:spcBef>
              <a:buSzPct val="90000"/>
              <a:buFont typeface="Wingdings" pitchFamily="2" charset="2"/>
              <a:buNone/>
              <a:tabLst>
                <a:tab pos="472742"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259591"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112192" indent="-167901" algn="l" defTabSz="685864" rtl="0" eaLnBrk="1" latinLnBrk="0" hangingPunct="1">
              <a:lnSpc>
                <a:spcPct val="90000"/>
              </a:lnSpc>
              <a:spcBef>
                <a:spcPct val="20000"/>
              </a:spcBef>
              <a:buSzPct val="90000"/>
              <a:buFont typeface="Wingdings" pitchFamily="2" charset="2"/>
              <a:buChar char="§"/>
              <a:tabLst>
                <a:tab pos="685891"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284856"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de-CH" sz="16600" dirty="0" smtClean="0"/>
              <a:t>Q &amp; A</a:t>
            </a:r>
          </a:p>
        </p:txBody>
      </p:sp>
    </p:spTree>
    <p:extLst>
      <p:ext uri="{BB962C8B-B14F-4D97-AF65-F5344CB8AC3E}">
        <p14:creationId xmlns:p14="http://schemas.microsoft.com/office/powerpoint/2010/main" val="41574993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p>
            <a:r>
              <a:rPr lang="en-US" dirty="0" smtClean="0"/>
              <a:t>CM Defined</a:t>
            </a:r>
            <a:endParaRPr lang="en-US" dirty="0"/>
          </a:p>
        </p:txBody>
      </p:sp>
      <p:sp>
        <p:nvSpPr>
          <p:cNvPr id="3" name="Content Placeholder 2"/>
          <p:cNvSpPr>
            <a:spLocks noGrp="1"/>
          </p:cNvSpPr>
          <p:nvPr>
            <p:ph type="body" sz="quarter" idx="10"/>
          </p:nvPr>
        </p:nvSpPr>
        <p:spPr>
          <a:xfrm>
            <a:off x="519112" y="2377440"/>
            <a:ext cx="11149013" cy="2174240"/>
          </a:xfrm>
        </p:spPr>
        <p:txBody>
          <a:bodyPr>
            <a:normAutofit/>
          </a:bodyPr>
          <a:lstStyle/>
          <a:p>
            <a:pPr>
              <a:lnSpc>
                <a:spcPct val="200000"/>
              </a:lnSpc>
            </a:pPr>
            <a:r>
              <a:rPr lang="en-US" sz="2200" dirty="0" smtClean="0">
                <a:cs typeface="Arial" charset="0"/>
              </a:rPr>
              <a:t>A field of management that focuses on establishing and maintaining consistency of a system's or product's performance and its functional and physical attributes with its requirements, design, and operational information throughout its life. </a:t>
            </a:r>
          </a:p>
          <a:p>
            <a:pPr>
              <a:lnSpc>
                <a:spcPct val="200000"/>
              </a:lnSpc>
            </a:pPr>
            <a:endParaRPr lang="en-US" sz="2200" dirty="0"/>
          </a:p>
        </p:txBody>
      </p:sp>
    </p:spTree>
    <p:extLst>
      <p:ext uri="{BB962C8B-B14F-4D97-AF65-F5344CB8AC3E}">
        <p14:creationId xmlns:p14="http://schemas.microsoft.com/office/powerpoint/2010/main" val="2446096969"/>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CM Standards</a:t>
            </a:r>
            <a:endParaRPr lang="en-US" dirty="0"/>
          </a:p>
        </p:txBody>
      </p:sp>
      <p:sp>
        <p:nvSpPr>
          <p:cNvPr id="3" name="Content Placeholder 2"/>
          <p:cNvSpPr>
            <a:spLocks noGrp="1"/>
          </p:cNvSpPr>
          <p:nvPr>
            <p:ph type="body" sz="quarter" idx="10"/>
          </p:nvPr>
        </p:nvSpPr>
        <p:spPr/>
        <p:txBody>
          <a:bodyPr>
            <a:normAutofit fontScale="70000" lnSpcReduction="20000"/>
          </a:bodyPr>
          <a:lstStyle/>
          <a:p>
            <a:pPr>
              <a:lnSpc>
                <a:spcPct val="120000"/>
              </a:lnSpc>
            </a:pPr>
            <a:r>
              <a:rPr lang="en-US" dirty="0" smtClean="0">
                <a:cs typeface="Arial" charset="0"/>
              </a:rPr>
              <a:t>IEEE Std. 1042-1987 Guide to Software Configuration Management </a:t>
            </a:r>
          </a:p>
          <a:p>
            <a:pPr>
              <a:lnSpc>
                <a:spcPct val="120000"/>
              </a:lnSpc>
            </a:pPr>
            <a:r>
              <a:rPr lang="en-US" dirty="0" smtClean="0">
                <a:cs typeface="Arial" charset="0"/>
              </a:rPr>
              <a:t>IEEE Std. 12207 Software Lifecycle Process Standards</a:t>
            </a:r>
          </a:p>
          <a:p>
            <a:pPr>
              <a:lnSpc>
                <a:spcPct val="120000"/>
              </a:lnSpc>
            </a:pPr>
            <a:r>
              <a:rPr lang="en-US" dirty="0" smtClean="0">
                <a:cs typeface="Arial" charset="0"/>
              </a:rPr>
              <a:t>MIL-HDBK-61A Configuration Management Guidance 7 Feb 2001 </a:t>
            </a:r>
          </a:p>
          <a:p>
            <a:pPr>
              <a:lnSpc>
                <a:spcPct val="120000"/>
              </a:lnSpc>
            </a:pPr>
            <a:r>
              <a:rPr lang="en-US" dirty="0" smtClean="0">
                <a:cs typeface="Arial" charset="0"/>
              </a:rPr>
              <a:t>ISO 10007 Quality management - Guidelines for Configuration Management </a:t>
            </a:r>
          </a:p>
          <a:p>
            <a:pPr>
              <a:lnSpc>
                <a:spcPct val="120000"/>
              </a:lnSpc>
            </a:pPr>
            <a:r>
              <a:rPr lang="en-US" dirty="0" smtClean="0">
                <a:cs typeface="Arial" charset="0"/>
              </a:rPr>
              <a:t>GEIA-HB-649 - Implementation Guide for Configuration Management </a:t>
            </a:r>
          </a:p>
          <a:p>
            <a:pPr>
              <a:lnSpc>
                <a:spcPct val="120000"/>
              </a:lnSpc>
            </a:pPr>
            <a:r>
              <a:rPr lang="en-US" dirty="0" smtClean="0">
                <a:cs typeface="Arial" charset="0"/>
              </a:rPr>
              <a:t>ANSI/EIA-649-1998 National Consensus Standard for Configuration Management </a:t>
            </a:r>
          </a:p>
          <a:p>
            <a:pPr>
              <a:lnSpc>
                <a:spcPct val="120000"/>
              </a:lnSpc>
            </a:pPr>
            <a:r>
              <a:rPr lang="en-US" dirty="0" smtClean="0">
                <a:cs typeface="Arial" charset="0"/>
              </a:rPr>
              <a:t>EIA-836 Consensus Standard for Configuration Management Data Exchange and Interoperability </a:t>
            </a:r>
          </a:p>
          <a:p>
            <a:pPr>
              <a:lnSpc>
                <a:spcPct val="120000"/>
              </a:lnSpc>
            </a:pPr>
            <a:r>
              <a:rPr lang="en-US" dirty="0" smtClean="0">
                <a:cs typeface="Arial" charset="0"/>
              </a:rPr>
              <a:t>ANSI/EIA-632-1998 Processes for Engineering a System </a:t>
            </a:r>
          </a:p>
          <a:p>
            <a:pPr>
              <a:lnSpc>
                <a:spcPct val="120000"/>
              </a:lnSpc>
            </a:pPr>
            <a:r>
              <a:rPr lang="en-US" dirty="0" smtClean="0">
                <a:cs typeface="Arial" charset="0"/>
              </a:rPr>
              <a:t>The Systems Engineering Process (SEP) </a:t>
            </a:r>
          </a:p>
          <a:p>
            <a:pPr>
              <a:lnSpc>
                <a:spcPct val="120000"/>
              </a:lnSpc>
            </a:pPr>
            <a:endParaRPr lang="en-US" dirty="0"/>
          </a:p>
        </p:txBody>
      </p:sp>
    </p:spTree>
    <p:extLst>
      <p:ext uri="{BB962C8B-B14F-4D97-AF65-F5344CB8AC3E}">
        <p14:creationId xmlns:p14="http://schemas.microsoft.com/office/powerpoint/2010/main" val="1829459464"/>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CM Purpose and Effects</a:t>
            </a:r>
            <a:endParaRPr lang="en-US" dirty="0"/>
          </a:p>
        </p:txBody>
      </p:sp>
      <p:sp>
        <p:nvSpPr>
          <p:cNvPr id="3" name="Content Placeholder 2"/>
          <p:cNvSpPr>
            <a:spLocks noGrp="1"/>
          </p:cNvSpPr>
          <p:nvPr>
            <p:ph type="body" sz="quarter" idx="10"/>
          </p:nvPr>
        </p:nvSpPr>
        <p:spPr/>
        <p:txBody>
          <a:bodyPr>
            <a:noAutofit/>
          </a:bodyPr>
          <a:lstStyle/>
          <a:p>
            <a:pPr>
              <a:lnSpc>
                <a:spcPct val="150000"/>
              </a:lnSpc>
            </a:pPr>
            <a:r>
              <a:rPr lang="en-US" sz="2200" dirty="0" smtClean="0">
                <a:cs typeface="Arial" charset="0"/>
              </a:rPr>
              <a:t>Gives managers and stakeholders the ability to identify and understand the entire makeup of a system as it is being developed, managed, and maintained</a:t>
            </a:r>
          </a:p>
          <a:p>
            <a:pPr lvl="1">
              <a:lnSpc>
                <a:spcPct val="150000"/>
              </a:lnSpc>
            </a:pPr>
            <a:r>
              <a:rPr lang="en-US" sz="2200" dirty="0" smtClean="0">
                <a:cs typeface="Arial" charset="0"/>
              </a:rPr>
              <a:t>Focus on verification of requirements fulfillment</a:t>
            </a:r>
          </a:p>
          <a:p>
            <a:pPr lvl="1">
              <a:lnSpc>
                <a:spcPct val="150000"/>
              </a:lnSpc>
            </a:pPr>
            <a:r>
              <a:rPr lang="en-US" sz="2200" dirty="0" smtClean="0">
                <a:cs typeface="Arial" charset="0"/>
              </a:rPr>
              <a:t>CM products permit accurate integration of product with support artifacts for operation, maintenance, and integration</a:t>
            </a:r>
          </a:p>
          <a:p>
            <a:pPr>
              <a:lnSpc>
                <a:spcPct val="150000"/>
              </a:lnSpc>
            </a:pPr>
            <a:r>
              <a:rPr lang="en-US" sz="2200" dirty="0" smtClean="0">
                <a:cs typeface="Arial" charset="0"/>
              </a:rPr>
              <a:t>Provides for product assurance of performance, documentation and predictability</a:t>
            </a:r>
          </a:p>
          <a:p>
            <a:pPr>
              <a:lnSpc>
                <a:spcPct val="150000"/>
              </a:lnSpc>
            </a:pPr>
            <a:r>
              <a:rPr lang="en-US" sz="2200" dirty="0" smtClean="0">
                <a:cs typeface="Arial" charset="0"/>
              </a:rPr>
              <a:t>Controls and accounts for the functional and physical characteristics worldwide to ensure</a:t>
            </a:r>
          </a:p>
          <a:p>
            <a:pPr lvl="1">
              <a:lnSpc>
                <a:spcPct val="150000"/>
              </a:lnSpc>
            </a:pPr>
            <a:r>
              <a:rPr lang="en-US" sz="2200" dirty="0" smtClean="0">
                <a:cs typeface="Arial" charset="0"/>
              </a:rPr>
              <a:t>Satisfaction of functional requirements</a:t>
            </a:r>
          </a:p>
          <a:p>
            <a:pPr>
              <a:lnSpc>
                <a:spcPct val="150000"/>
              </a:lnSpc>
            </a:pPr>
            <a:endParaRPr lang="en-US" sz="2200" dirty="0"/>
          </a:p>
        </p:txBody>
      </p:sp>
    </p:spTree>
    <p:extLst>
      <p:ext uri="{BB962C8B-B14F-4D97-AF65-F5344CB8AC3E}">
        <p14:creationId xmlns:p14="http://schemas.microsoft.com/office/powerpoint/2010/main" val="545098383"/>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cs typeface="Arial" charset="0"/>
              </a:rPr>
              <a:t>Relating CM to the Systems Engineering Process</a:t>
            </a:r>
            <a:endParaRPr lang="en-US" dirty="0"/>
          </a:p>
        </p:txBody>
      </p:sp>
      <p:sp>
        <p:nvSpPr>
          <p:cNvPr id="27" name="Oval 3"/>
          <p:cNvSpPr>
            <a:spLocks noChangeArrowheads="1"/>
          </p:cNvSpPr>
          <p:nvPr/>
        </p:nvSpPr>
        <p:spPr bwMode="auto">
          <a:xfrm>
            <a:off x="2389095" y="2087564"/>
            <a:ext cx="6720783" cy="3527425"/>
          </a:xfrm>
          <a:prstGeom prst="ellipse">
            <a:avLst/>
          </a:prstGeom>
          <a:solidFill>
            <a:srgbClr val="FFFF99"/>
          </a:solidFill>
          <a:ln w="28575" algn="ctr">
            <a:solidFill>
              <a:schemeClr val="tx1"/>
            </a:solidFill>
            <a:round/>
            <a:headEnd/>
            <a:tailEnd type="triangle" w="med" len="med"/>
          </a:ln>
          <a:effectLst>
            <a:outerShdw dist="35921" dir="2700000" algn="ctr" rotWithShape="0">
              <a:schemeClr val="folHlink"/>
            </a:outerShdw>
          </a:effectLst>
        </p:spPr>
        <p:txBody>
          <a:bodyPr anchor="ctr"/>
          <a:lstStyle/>
          <a:p>
            <a:pPr algn="r" eaLnBrk="0" hangingPunct="0">
              <a:defRPr/>
            </a:pPr>
            <a:endParaRPr lang="en-US"/>
          </a:p>
        </p:txBody>
      </p:sp>
      <p:sp>
        <p:nvSpPr>
          <p:cNvPr id="28" name="Oval 27"/>
          <p:cNvSpPr/>
          <p:nvPr/>
        </p:nvSpPr>
        <p:spPr bwMode="auto">
          <a:xfrm>
            <a:off x="6413947" y="2559051"/>
            <a:ext cx="1724633" cy="849313"/>
          </a:xfrm>
          <a:prstGeom prst="ellipse">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System Analysis &amp; Control</a:t>
            </a:r>
          </a:p>
        </p:txBody>
      </p:sp>
      <p:sp>
        <p:nvSpPr>
          <p:cNvPr id="29" name="Rounded Rectangle 28"/>
          <p:cNvSpPr/>
          <p:nvPr/>
        </p:nvSpPr>
        <p:spPr bwMode="auto">
          <a:xfrm>
            <a:off x="3582585" y="2936875"/>
            <a:ext cx="1441074" cy="452438"/>
          </a:xfrm>
          <a:prstGeom prst="roundRect">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Requirements</a:t>
            </a:r>
            <a:br>
              <a:rPr lang="en-US" sz="1200" dirty="0">
                <a:solidFill>
                  <a:srgbClr val="151C77"/>
                </a:solidFill>
                <a:latin typeface="Arial Narrow" pitchFamily="34" charset="0"/>
              </a:rPr>
            </a:br>
            <a:r>
              <a:rPr lang="en-US" sz="1200" dirty="0">
                <a:solidFill>
                  <a:srgbClr val="151C77"/>
                </a:solidFill>
                <a:latin typeface="Arial Narrow" pitchFamily="34" charset="0"/>
              </a:rPr>
              <a:t>Analysis</a:t>
            </a:r>
          </a:p>
        </p:txBody>
      </p:sp>
      <p:sp>
        <p:nvSpPr>
          <p:cNvPr id="30" name="Rounded Rectangle 29"/>
          <p:cNvSpPr/>
          <p:nvPr/>
        </p:nvSpPr>
        <p:spPr bwMode="auto">
          <a:xfrm>
            <a:off x="6532449" y="4521200"/>
            <a:ext cx="1328921" cy="452438"/>
          </a:xfrm>
          <a:prstGeom prst="roundRect">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Synthesis</a:t>
            </a:r>
          </a:p>
        </p:txBody>
      </p:sp>
      <p:sp>
        <p:nvSpPr>
          <p:cNvPr id="31" name="Rounded Rectangle 30"/>
          <p:cNvSpPr/>
          <p:nvPr/>
        </p:nvSpPr>
        <p:spPr bwMode="auto">
          <a:xfrm>
            <a:off x="4776074" y="3759200"/>
            <a:ext cx="1934130" cy="452438"/>
          </a:xfrm>
          <a:prstGeom prst="roundRect">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Functional</a:t>
            </a:r>
            <a:br>
              <a:rPr lang="en-US" sz="1200" dirty="0">
                <a:solidFill>
                  <a:srgbClr val="151C77"/>
                </a:solidFill>
                <a:latin typeface="Arial Narrow" pitchFamily="34" charset="0"/>
              </a:rPr>
            </a:br>
            <a:r>
              <a:rPr lang="en-US" sz="1200" dirty="0">
                <a:solidFill>
                  <a:srgbClr val="151C77"/>
                </a:solidFill>
                <a:latin typeface="Arial Narrow" pitchFamily="34" charset="0"/>
              </a:rPr>
              <a:t>Analysis/Allocation</a:t>
            </a:r>
          </a:p>
        </p:txBody>
      </p:sp>
      <p:sp>
        <p:nvSpPr>
          <p:cNvPr id="32" name="Rectangle 31"/>
          <p:cNvSpPr/>
          <p:nvPr/>
        </p:nvSpPr>
        <p:spPr bwMode="auto">
          <a:xfrm>
            <a:off x="1477049" y="1625600"/>
            <a:ext cx="1798698" cy="636588"/>
          </a:xfrm>
          <a:prstGeom prst="rect">
            <a:avLst/>
          </a:prstGeom>
          <a:ln>
            <a:headEnd type="none" w="med" len="med"/>
            <a:tailEnd type="triangle" w="med" len="me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Customer Needs</a:t>
            </a:r>
          </a:p>
          <a:p>
            <a:pPr algn="ctr" eaLnBrk="0" hangingPunct="0">
              <a:defRPr/>
            </a:pPr>
            <a:r>
              <a:rPr lang="en-US" sz="1200" dirty="0">
                <a:solidFill>
                  <a:srgbClr val="151C77"/>
                </a:solidFill>
                <a:latin typeface="Arial Narrow" pitchFamily="34" charset="0"/>
              </a:rPr>
              <a:t>Requirements</a:t>
            </a:r>
          </a:p>
        </p:txBody>
      </p:sp>
      <p:cxnSp>
        <p:nvCxnSpPr>
          <p:cNvPr id="33" name="Shape 10"/>
          <p:cNvCxnSpPr>
            <a:stCxn id="31" idx="3"/>
            <a:endCxn id="30" idx="0"/>
          </p:cNvCxnSpPr>
          <p:nvPr/>
        </p:nvCxnSpPr>
        <p:spPr bwMode="auto">
          <a:xfrm>
            <a:off x="6710203" y="3986214"/>
            <a:ext cx="486707" cy="534987"/>
          </a:xfrm>
          <a:prstGeom prst="bentConnector2">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4" name="Shape 12"/>
          <p:cNvCxnSpPr>
            <a:stCxn id="30" idx="1"/>
            <a:endCxn id="31" idx="2"/>
          </p:cNvCxnSpPr>
          <p:nvPr/>
        </p:nvCxnSpPr>
        <p:spPr bwMode="auto">
          <a:xfrm rot="10800000">
            <a:off x="5743137" y="4211639"/>
            <a:ext cx="789312" cy="536575"/>
          </a:xfrm>
          <a:prstGeom prst="bentConnector2">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5" name="Shape 14"/>
          <p:cNvCxnSpPr>
            <a:endCxn id="29" idx="1"/>
          </p:cNvCxnSpPr>
          <p:nvPr/>
        </p:nvCxnSpPr>
        <p:spPr bwMode="auto">
          <a:xfrm rot="10800000">
            <a:off x="3582584" y="3163889"/>
            <a:ext cx="2954097" cy="1722437"/>
          </a:xfrm>
          <a:prstGeom prst="bentConnector3">
            <a:avLst>
              <a:gd name="adj1" fmla="val 110313"/>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6" name="Shape 20"/>
          <p:cNvCxnSpPr>
            <a:stCxn id="29" idx="3"/>
            <a:endCxn id="31" idx="0"/>
          </p:cNvCxnSpPr>
          <p:nvPr/>
        </p:nvCxnSpPr>
        <p:spPr bwMode="auto">
          <a:xfrm>
            <a:off x="5023658" y="3163888"/>
            <a:ext cx="719479" cy="595312"/>
          </a:xfrm>
          <a:prstGeom prst="bentConnector2">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7" name="Shape 22"/>
          <p:cNvCxnSpPr>
            <a:stCxn id="31" idx="1"/>
            <a:endCxn id="29" idx="2"/>
          </p:cNvCxnSpPr>
          <p:nvPr/>
        </p:nvCxnSpPr>
        <p:spPr bwMode="auto">
          <a:xfrm rot="10800000">
            <a:off x="4302063" y="3389313"/>
            <a:ext cx="474010" cy="596900"/>
          </a:xfrm>
          <a:prstGeom prst="bentConnector2">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8" name="Straight Arrow Connector 37"/>
          <p:cNvCxnSpPr/>
          <p:nvPr/>
        </p:nvCxnSpPr>
        <p:spPr bwMode="auto">
          <a:xfrm rot="5400000">
            <a:off x="7004723" y="3946528"/>
            <a:ext cx="1146175" cy="12697"/>
          </a:xfrm>
          <a:prstGeom prst="straightConnector1">
            <a:avLst/>
          </a:prstGeom>
          <a:ln w="19050">
            <a:headEnd type="arrow"/>
            <a:tailEnd type="arrow"/>
          </a:ln>
        </p:spPr>
        <p:style>
          <a:lnRef idx="1">
            <a:schemeClr val="accent2"/>
          </a:lnRef>
          <a:fillRef idx="0">
            <a:schemeClr val="accent2"/>
          </a:fillRef>
          <a:effectRef idx="0">
            <a:schemeClr val="accent2"/>
          </a:effectRef>
          <a:fontRef idx="minor">
            <a:schemeClr val="tx1"/>
          </a:fontRef>
        </p:style>
      </p:cxnSp>
      <p:cxnSp>
        <p:nvCxnSpPr>
          <p:cNvPr id="39" name="Straight Arrow Connector 38"/>
          <p:cNvCxnSpPr>
            <a:stCxn id="28" idx="3"/>
          </p:cNvCxnSpPr>
          <p:nvPr/>
        </p:nvCxnSpPr>
        <p:spPr bwMode="auto">
          <a:xfrm rot="5400000">
            <a:off x="6145401" y="3246247"/>
            <a:ext cx="484187" cy="560771"/>
          </a:xfrm>
          <a:prstGeom prst="straightConnector1">
            <a:avLst/>
          </a:prstGeom>
          <a:ln w="19050">
            <a:headEnd type="arrow"/>
            <a:tailEnd type="arrow"/>
          </a:ln>
        </p:spPr>
        <p:style>
          <a:lnRef idx="1">
            <a:schemeClr val="accent2"/>
          </a:lnRef>
          <a:fillRef idx="0">
            <a:schemeClr val="accent2"/>
          </a:fillRef>
          <a:effectRef idx="0">
            <a:schemeClr val="accent2"/>
          </a:effectRef>
          <a:fontRef idx="minor">
            <a:schemeClr val="tx1"/>
          </a:fontRef>
        </p:style>
      </p:cxnSp>
      <p:cxnSp>
        <p:nvCxnSpPr>
          <p:cNvPr id="40" name="Straight Arrow Connector 39"/>
          <p:cNvCxnSpPr>
            <a:stCxn id="28" idx="2"/>
          </p:cNvCxnSpPr>
          <p:nvPr/>
        </p:nvCxnSpPr>
        <p:spPr bwMode="auto">
          <a:xfrm rot="10800000" flipV="1">
            <a:off x="5010962" y="2982913"/>
            <a:ext cx="1402985" cy="0"/>
          </a:xfrm>
          <a:prstGeom prst="straightConnector1">
            <a:avLst/>
          </a:prstGeom>
          <a:ln w="19050">
            <a:headEnd type="arrow"/>
            <a:tailEnd type="arrow"/>
          </a:ln>
        </p:spPr>
        <p:style>
          <a:lnRef idx="1">
            <a:schemeClr val="accent2"/>
          </a:lnRef>
          <a:fillRef idx="0">
            <a:schemeClr val="accent2"/>
          </a:fillRef>
          <a:effectRef idx="0">
            <a:schemeClr val="accent2"/>
          </a:effectRef>
          <a:fontRef idx="minor">
            <a:schemeClr val="tx1"/>
          </a:fontRef>
        </p:style>
      </p:cxnSp>
      <p:sp>
        <p:nvSpPr>
          <p:cNvPr id="41" name="TextBox 32"/>
          <p:cNvSpPr txBox="1">
            <a:spLocks noChangeArrowheads="1"/>
          </p:cNvSpPr>
          <p:nvPr/>
        </p:nvSpPr>
        <p:spPr bwMode="auto">
          <a:xfrm>
            <a:off x="4001576" y="4637089"/>
            <a:ext cx="8013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Verification</a:t>
            </a:r>
          </a:p>
        </p:txBody>
      </p:sp>
      <p:sp>
        <p:nvSpPr>
          <p:cNvPr id="42" name="TextBox 33"/>
          <p:cNvSpPr txBox="1">
            <a:spLocks noChangeArrowheads="1"/>
          </p:cNvSpPr>
          <p:nvPr/>
        </p:nvSpPr>
        <p:spPr bwMode="auto">
          <a:xfrm>
            <a:off x="5829899" y="4225926"/>
            <a:ext cx="89479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Design Loop</a:t>
            </a:r>
          </a:p>
        </p:txBody>
      </p:sp>
      <p:sp>
        <p:nvSpPr>
          <p:cNvPr id="43" name="TextBox 34"/>
          <p:cNvSpPr txBox="1">
            <a:spLocks noChangeArrowheads="1"/>
          </p:cNvSpPr>
          <p:nvPr/>
        </p:nvSpPr>
        <p:spPr bwMode="auto">
          <a:xfrm>
            <a:off x="4266090" y="3403601"/>
            <a:ext cx="10070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Requirements </a:t>
            </a:r>
            <a:br>
              <a:rPr lang="en-US" sz="1200">
                <a:latin typeface="Arial Narrow" pitchFamily="34" charset="0"/>
              </a:rPr>
            </a:br>
            <a:r>
              <a:rPr lang="en-US" sz="1200">
                <a:latin typeface="Arial Narrow" pitchFamily="34" charset="0"/>
              </a:rPr>
              <a:t>Loop</a:t>
            </a:r>
          </a:p>
        </p:txBody>
      </p:sp>
      <p:cxnSp>
        <p:nvCxnSpPr>
          <p:cNvPr id="44" name="Shape 37"/>
          <p:cNvCxnSpPr>
            <a:cxnSpLocks noChangeShapeType="1"/>
            <a:stCxn id="32" idx="3"/>
            <a:endCxn id="29" idx="0"/>
          </p:cNvCxnSpPr>
          <p:nvPr/>
        </p:nvCxnSpPr>
        <p:spPr bwMode="auto">
          <a:xfrm>
            <a:off x="3275747" y="1944689"/>
            <a:ext cx="1026317" cy="992187"/>
          </a:xfrm>
          <a:prstGeom prst="bentConnector2">
            <a:avLst/>
          </a:prstGeom>
          <a:noFill/>
          <a:ln w="28575" algn="ctr">
            <a:solidFill>
              <a:schemeClr val="tx1"/>
            </a:solidFill>
            <a:round/>
            <a:headEnd/>
            <a:tailEnd type="arrow" w="med" len="med"/>
          </a:ln>
          <a:effectLst>
            <a:outerShdw dist="35921" dir="2700000" algn="ctr" rotWithShape="0">
              <a:schemeClr val="folHlink"/>
            </a:outerShdw>
          </a:effectLst>
        </p:spPr>
      </p:cxnSp>
      <p:sp>
        <p:nvSpPr>
          <p:cNvPr id="45" name="TextBox 38"/>
          <p:cNvSpPr txBox="1">
            <a:spLocks noChangeArrowheads="1"/>
          </p:cNvSpPr>
          <p:nvPr/>
        </p:nvSpPr>
        <p:spPr bwMode="auto">
          <a:xfrm>
            <a:off x="3453501" y="2008188"/>
            <a:ext cx="4667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Input</a:t>
            </a:r>
          </a:p>
        </p:txBody>
      </p:sp>
      <p:sp>
        <p:nvSpPr>
          <p:cNvPr id="46" name="Rectangle 45"/>
          <p:cNvSpPr/>
          <p:nvPr/>
        </p:nvSpPr>
        <p:spPr bwMode="auto">
          <a:xfrm>
            <a:off x="9325722" y="4992689"/>
            <a:ext cx="1798698" cy="636587"/>
          </a:xfrm>
          <a:prstGeom prst="rect">
            <a:avLst/>
          </a:prstGeom>
          <a:ln>
            <a:headEnd type="none" w="med" len="med"/>
            <a:tailEnd type="triangle" w="med" len="me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Configuration</a:t>
            </a:r>
          </a:p>
          <a:p>
            <a:pPr algn="ctr" eaLnBrk="0" hangingPunct="0">
              <a:defRPr/>
            </a:pPr>
            <a:r>
              <a:rPr lang="en-US" sz="1200" dirty="0">
                <a:solidFill>
                  <a:srgbClr val="151C77"/>
                </a:solidFill>
                <a:latin typeface="Arial Narrow" pitchFamily="34" charset="0"/>
              </a:rPr>
              <a:t>Documentation</a:t>
            </a:r>
          </a:p>
        </p:txBody>
      </p:sp>
      <p:sp>
        <p:nvSpPr>
          <p:cNvPr id="47" name="TextBox 40"/>
          <p:cNvSpPr txBox="1">
            <a:spLocks noChangeArrowheads="1"/>
          </p:cNvSpPr>
          <p:nvPr/>
        </p:nvSpPr>
        <p:spPr bwMode="auto">
          <a:xfrm>
            <a:off x="4420567" y="2244725"/>
            <a:ext cx="212109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600" dirty="0">
                <a:solidFill>
                  <a:schemeClr val="bg1"/>
                </a:solidFill>
              </a:rPr>
              <a:t>Systems Engineering</a:t>
            </a:r>
            <a:br>
              <a:rPr lang="en-US" sz="1600" dirty="0">
                <a:solidFill>
                  <a:schemeClr val="bg1"/>
                </a:solidFill>
              </a:rPr>
            </a:br>
            <a:r>
              <a:rPr lang="en-US" sz="1600" dirty="0">
                <a:solidFill>
                  <a:schemeClr val="bg1"/>
                </a:solidFill>
              </a:rPr>
              <a:t>Process</a:t>
            </a:r>
          </a:p>
        </p:txBody>
      </p:sp>
      <p:cxnSp>
        <p:nvCxnSpPr>
          <p:cNvPr id="48" name="Shape 42"/>
          <p:cNvCxnSpPr>
            <a:cxnSpLocks noChangeShapeType="1"/>
            <a:stCxn id="27" idx="5"/>
            <a:endCxn id="46" idx="1"/>
          </p:cNvCxnSpPr>
          <p:nvPr/>
        </p:nvCxnSpPr>
        <p:spPr bwMode="auto">
          <a:xfrm rot="16200000" flipH="1">
            <a:off x="8620234" y="4604700"/>
            <a:ext cx="211138" cy="1199838"/>
          </a:xfrm>
          <a:prstGeom prst="bentConnector4">
            <a:avLst>
              <a:gd name="adj1" fmla="val 107880"/>
              <a:gd name="adj2" fmla="val 91023"/>
            </a:avLst>
          </a:prstGeom>
          <a:noFill/>
          <a:ln w="28575" algn="ctr">
            <a:solidFill>
              <a:schemeClr val="tx1"/>
            </a:solidFill>
            <a:round/>
            <a:headEnd/>
            <a:tailEnd type="arrow" w="med" len="med"/>
          </a:ln>
          <a:effectLst>
            <a:outerShdw dist="35921" dir="2700000" algn="ctr" rotWithShape="0">
              <a:schemeClr val="folHlink"/>
            </a:outerShdw>
          </a:effectLst>
        </p:spPr>
      </p:cxnSp>
      <p:sp>
        <p:nvSpPr>
          <p:cNvPr id="49" name="TextBox 45"/>
          <p:cNvSpPr txBox="1">
            <a:spLocks noChangeArrowheads="1"/>
          </p:cNvSpPr>
          <p:nvPr/>
        </p:nvSpPr>
        <p:spPr bwMode="auto">
          <a:xfrm>
            <a:off x="8348076" y="5043489"/>
            <a:ext cx="5645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Output</a:t>
            </a:r>
          </a:p>
        </p:txBody>
      </p:sp>
    </p:spTree>
    <p:extLst>
      <p:ext uri="{BB962C8B-B14F-4D97-AF65-F5344CB8AC3E}">
        <p14:creationId xmlns:p14="http://schemas.microsoft.com/office/powerpoint/2010/main" val="4262650074"/>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CM Benefits</a:t>
            </a:r>
            <a:endParaRPr lang="en-US" dirty="0"/>
          </a:p>
        </p:txBody>
      </p:sp>
      <p:sp>
        <p:nvSpPr>
          <p:cNvPr id="3" name="Content Placeholder 2"/>
          <p:cNvSpPr>
            <a:spLocks noGrp="1"/>
          </p:cNvSpPr>
          <p:nvPr>
            <p:ph type="body" sz="quarter" idx="10"/>
          </p:nvPr>
        </p:nvSpPr>
        <p:spPr/>
        <p:txBody>
          <a:bodyPr>
            <a:normAutofit/>
          </a:bodyPr>
          <a:lstStyle/>
          <a:p>
            <a:r>
              <a:rPr lang="en-US" sz="2400" dirty="0" smtClean="0">
                <a:cs typeface="Arial" charset="0"/>
              </a:rPr>
              <a:t>CM principles are at the heart of sound business practices and provide:</a:t>
            </a:r>
          </a:p>
          <a:p>
            <a:pPr lvl="1"/>
            <a:r>
              <a:rPr lang="en-US" sz="2400" dirty="0" smtClean="0">
                <a:cs typeface="Arial" charset="0"/>
              </a:rPr>
              <a:t>A single description for acquisition and operation of a product, its components, and its outputs</a:t>
            </a:r>
          </a:p>
          <a:p>
            <a:pPr lvl="1"/>
            <a:r>
              <a:rPr lang="en-US" sz="2400" dirty="0" smtClean="0">
                <a:cs typeface="Arial" charset="0"/>
              </a:rPr>
              <a:t>Orderly identification of product and component attributes</a:t>
            </a:r>
          </a:p>
          <a:p>
            <a:pPr lvl="1"/>
            <a:r>
              <a:rPr lang="en-US" sz="2400" dirty="0" smtClean="0">
                <a:cs typeface="Arial" charset="0"/>
              </a:rPr>
              <a:t>Managed Control of product information and changes which improve its capabilities</a:t>
            </a:r>
          </a:p>
          <a:p>
            <a:pPr lvl="1"/>
            <a:r>
              <a:rPr lang="en-US" sz="2400" dirty="0" smtClean="0">
                <a:cs typeface="Arial" charset="0"/>
              </a:rPr>
              <a:t>Reduction in costly errors caused by ad hoc, erratic changes</a:t>
            </a:r>
          </a:p>
          <a:p>
            <a:pPr lvl="1"/>
            <a:r>
              <a:rPr lang="en-US" sz="2400" dirty="0" smtClean="0">
                <a:cs typeface="Arial" charset="0"/>
              </a:rPr>
              <a:t>Reductions in cost, risk, and liability</a:t>
            </a:r>
          </a:p>
          <a:p>
            <a:pPr lvl="1"/>
            <a:r>
              <a:rPr lang="en-US" sz="2400" dirty="0" smtClean="0">
                <a:cs typeface="Arial" charset="0"/>
              </a:rPr>
              <a:t>Consistency across functional user domain</a:t>
            </a:r>
          </a:p>
          <a:p>
            <a:pPr lvl="1"/>
            <a:r>
              <a:rPr lang="en-US" sz="2400" dirty="0" smtClean="0">
                <a:cs typeface="Arial" charset="0"/>
              </a:rPr>
              <a:t>Extension of product life via managed evolution </a:t>
            </a:r>
          </a:p>
          <a:p>
            <a:pPr lvl="1"/>
            <a:r>
              <a:rPr lang="en-US" sz="2400" dirty="0" smtClean="0">
                <a:cs typeface="Arial" charset="0"/>
              </a:rPr>
              <a:t>High level of confidence in product information and data</a:t>
            </a:r>
          </a:p>
          <a:p>
            <a:endParaRPr lang="en-US" sz="2400" dirty="0"/>
          </a:p>
        </p:txBody>
      </p:sp>
    </p:spTree>
    <p:extLst>
      <p:ext uri="{BB962C8B-B14F-4D97-AF65-F5344CB8AC3E}">
        <p14:creationId xmlns:p14="http://schemas.microsoft.com/office/powerpoint/2010/main" val="3055570504"/>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1"/>
            <a:ext cx="11149013" cy="1440542"/>
          </a:xfrm>
        </p:spPr>
        <p:txBody>
          <a:bodyPr>
            <a:noAutofit/>
          </a:bodyPr>
          <a:lstStyle/>
          <a:p>
            <a:r>
              <a:rPr lang="en-US" dirty="0" smtClean="0">
                <a:cs typeface="Arial" charset="0"/>
              </a:rPr>
              <a:t>Consequences of Poor CM </a:t>
            </a:r>
            <a:endParaRPr lang="en-US" dirty="0"/>
          </a:p>
        </p:txBody>
      </p:sp>
      <p:sp>
        <p:nvSpPr>
          <p:cNvPr id="3" name="Content Placeholder 2"/>
          <p:cNvSpPr>
            <a:spLocks noGrp="1"/>
          </p:cNvSpPr>
          <p:nvPr>
            <p:ph type="body" sz="quarter" idx="10"/>
          </p:nvPr>
        </p:nvSpPr>
        <p:spPr>
          <a:xfrm>
            <a:off x="519114" y="1253613"/>
            <a:ext cx="11149012" cy="5375787"/>
          </a:xfrm>
        </p:spPr>
        <p:txBody>
          <a:bodyPr>
            <a:normAutofit fontScale="92500" lnSpcReduction="10000"/>
          </a:bodyPr>
          <a:lstStyle/>
          <a:p>
            <a:pPr>
              <a:lnSpc>
                <a:spcPct val="150000"/>
              </a:lnSpc>
              <a:buFont typeface="Arial" charset="0"/>
              <a:buNone/>
            </a:pPr>
            <a:r>
              <a:rPr lang="en-US" sz="2600" dirty="0" smtClean="0">
                <a:latin typeface="+mj-lt"/>
                <a:cs typeface="Arial" charset="0"/>
              </a:rPr>
              <a:t>The risk of: </a:t>
            </a:r>
          </a:p>
          <a:p>
            <a:pPr>
              <a:lnSpc>
                <a:spcPct val="150000"/>
              </a:lnSpc>
            </a:pPr>
            <a:r>
              <a:rPr lang="en-US" sz="2600" dirty="0" smtClean="0">
                <a:latin typeface="+mj-lt"/>
                <a:cs typeface="Arial" charset="0"/>
              </a:rPr>
              <a:t>Systems not built to actual customer requirements specifications</a:t>
            </a:r>
          </a:p>
          <a:p>
            <a:pPr>
              <a:lnSpc>
                <a:spcPct val="150000"/>
              </a:lnSpc>
            </a:pPr>
            <a:r>
              <a:rPr lang="en-US" sz="2600" dirty="0" smtClean="0">
                <a:latin typeface="+mj-lt"/>
                <a:cs typeface="Arial" charset="0"/>
              </a:rPr>
              <a:t>Cost and schedule impacts due to difficulty finding or fixing bugs</a:t>
            </a:r>
          </a:p>
          <a:p>
            <a:pPr>
              <a:lnSpc>
                <a:spcPct val="150000"/>
              </a:lnSpc>
            </a:pPr>
            <a:r>
              <a:rPr lang="en-US" sz="2600" dirty="0" smtClean="0">
                <a:latin typeface="+mj-lt"/>
                <a:cs typeface="Arial" charset="0"/>
              </a:rPr>
              <a:t>Different versions with the same problems</a:t>
            </a:r>
          </a:p>
          <a:p>
            <a:pPr>
              <a:lnSpc>
                <a:spcPct val="150000"/>
              </a:lnSpc>
            </a:pPr>
            <a:r>
              <a:rPr lang="en-US" sz="2600" dirty="0" smtClean="0">
                <a:latin typeface="+mj-lt"/>
                <a:cs typeface="Arial" charset="0"/>
              </a:rPr>
              <a:t>Unapproved changes being incorporated without documentation</a:t>
            </a:r>
          </a:p>
          <a:p>
            <a:pPr>
              <a:lnSpc>
                <a:spcPct val="150000"/>
              </a:lnSpc>
            </a:pPr>
            <a:r>
              <a:rPr lang="en-US" sz="2600" dirty="0" smtClean="0">
                <a:latin typeface="+mj-lt"/>
                <a:cs typeface="Arial" charset="0"/>
              </a:rPr>
              <a:t>Approved changes not incorporated</a:t>
            </a:r>
          </a:p>
          <a:p>
            <a:pPr>
              <a:lnSpc>
                <a:spcPct val="150000"/>
              </a:lnSpc>
            </a:pPr>
            <a:r>
              <a:rPr lang="en-US" sz="2600" dirty="0" smtClean="0">
                <a:latin typeface="+mj-lt"/>
                <a:cs typeface="Arial" charset="0"/>
              </a:rPr>
              <a:t>Quality problems</a:t>
            </a:r>
          </a:p>
          <a:p>
            <a:pPr>
              <a:lnSpc>
                <a:spcPct val="150000"/>
              </a:lnSpc>
            </a:pPr>
            <a:r>
              <a:rPr lang="en-US" sz="2600" dirty="0" smtClean="0">
                <a:latin typeface="+mj-lt"/>
                <a:cs typeface="Arial" charset="0"/>
              </a:rPr>
              <a:t>“Minor changes” that cause major problems</a:t>
            </a:r>
          </a:p>
          <a:p>
            <a:pPr>
              <a:lnSpc>
                <a:spcPct val="150000"/>
              </a:lnSpc>
            </a:pPr>
            <a:r>
              <a:rPr lang="en-US" sz="2600" dirty="0" smtClean="0">
                <a:latin typeface="+mj-lt"/>
                <a:cs typeface="Arial" charset="0"/>
              </a:rPr>
              <a:t>No clear record of what has been created</a:t>
            </a:r>
          </a:p>
          <a:p>
            <a:pPr>
              <a:lnSpc>
                <a:spcPct val="150000"/>
              </a:lnSpc>
            </a:pPr>
            <a:endParaRPr lang="en-US" sz="2000" dirty="0"/>
          </a:p>
        </p:txBody>
      </p:sp>
    </p:spTree>
    <p:extLst>
      <p:ext uri="{BB962C8B-B14F-4D97-AF65-F5344CB8AC3E}">
        <p14:creationId xmlns:p14="http://schemas.microsoft.com/office/powerpoint/2010/main" val="3892060324"/>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TechEd 2012_PPT_NEW LOGO">
  <a:themeElements>
    <a:clrScheme name="Custom 1">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FFFFFF"/>
      </a:hlink>
      <a:folHlink>
        <a:srgbClr val="FFFFF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57_TechEd_2012_Template_NZv1">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4.xml><?xml version="1.0" encoding="utf-8"?>
<a:theme xmlns:a="http://schemas.openxmlformats.org/drawingml/2006/main" name="Lync Template 2012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Lync_Template_2012_16x9_WHITE">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1_5-30055_Lync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TENZ 2012 Speaker Template v2">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2012-06-14T07:00:00+00:00</Event_x0020_End_x0020_Date>
    <Event_x0020_Start_x0020_Date xmlns="2295e2e7-0eeb-498e-8716-217bb2ee6ee3">2012-06-11T07:00:00+00:00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99ded043-d247-43a1-9b7a-028ecd66d1eb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126</Value>
      <Value>232</Value>
      <Value>231</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Orange County Convention Center Orlando, FL</TermName>
          <TermId xmlns="http://schemas.microsoft.com/office/infopath/2007/PartnerControls">bd993e89-aa48-4695-84e0-3b53e88b1a79</TermId>
        </TermInfo>
      </Terms>
    </Event_x0020_VenueTaxHTField0>
  </documentManagement>
</p:properties>
</file>

<file path=customXml/itemProps1.xml><?xml version="1.0" encoding="utf-8"?>
<ds:datastoreItem xmlns:ds="http://schemas.openxmlformats.org/officeDocument/2006/customXml" ds:itemID="{B1F76A61-5CBF-46B3-9760-66C9F362D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1FE425-EA36-4D8C-A967-84CE3BED24D2}">
  <ds:schemaRefs>
    <ds:schemaRef ds:uri="http://schemas.microsoft.com/sharepoint/v3/contenttype/forms"/>
  </ds:schemaRefs>
</ds:datastoreItem>
</file>

<file path=customXml/itemProps3.xml><?xml version="1.0" encoding="utf-8"?>
<ds:datastoreItem xmlns:ds="http://schemas.openxmlformats.org/officeDocument/2006/customXml" ds:itemID="{76D92E10-3D8B-4831-9584-7BC82972C8E2}">
  <ds:schemaRefs>
    <ds:schemaRef ds:uri="http://purl.org/dc/dcmitype/"/>
    <ds:schemaRef ds:uri="8b529f77-48ab-4581-b468-93f09345b8aa"/>
    <ds:schemaRef ds:uri="http://schemas.microsoft.com/office/2006/documentManagement/types"/>
    <ds:schemaRef ds:uri="http://schemas.microsoft.com/office/infopath/2007/PartnerControls"/>
    <ds:schemaRef ds:uri="http://www.w3.org/XML/1998/namespace"/>
    <ds:schemaRef ds:uri="http://schemas.microsoft.com/office/2006/metadata/properties"/>
    <ds:schemaRef ds:uri="http://purl.org/dc/elements/1.1/"/>
    <ds:schemaRef ds:uri="http://schemas.openxmlformats.org/package/2006/metadata/core-properties"/>
    <ds:schemaRef ds:uri="2295e2e7-0eeb-498e-8716-217bb2ee6ee3"/>
    <ds:schemaRef ds:uri="http://purl.org/dc/terms/"/>
  </ds:schemaRefs>
</ds:datastoreItem>
</file>

<file path=docProps/app.xml><?xml version="1.0" encoding="utf-8"?>
<Properties xmlns="http://schemas.openxmlformats.org/officeDocument/2006/extended-properties" xmlns:vt="http://schemas.openxmlformats.org/officeDocument/2006/docPropsVTypes">
  <Template>TechEd 2012_PPT_NEW LOGO</Template>
  <TotalTime>2287</TotalTime>
  <Words>3929</Words>
  <Application>Microsoft Office PowerPoint</Application>
  <PresentationFormat>Custom</PresentationFormat>
  <Paragraphs>508</Paragraphs>
  <Slides>38</Slides>
  <Notes>16</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38</vt:i4>
      </vt:variant>
    </vt:vector>
  </HeadingPairs>
  <TitlesOfParts>
    <vt:vector size="52" baseType="lpstr">
      <vt:lpstr>Arial</vt:lpstr>
      <vt:lpstr>Arial Narrow</vt:lpstr>
      <vt:lpstr>Calibri</vt:lpstr>
      <vt:lpstr>Consolas</vt:lpstr>
      <vt:lpstr>Segoe UI</vt:lpstr>
      <vt:lpstr>Segoe UI Light</vt:lpstr>
      <vt:lpstr>Wingdings</vt:lpstr>
      <vt:lpstr>TechEd 2012_PPT_NEW LOGO</vt:lpstr>
      <vt:lpstr>White with Consolas font for code slides</vt:lpstr>
      <vt:lpstr>1_MS1457_TechEd_2012_Template_NZv1</vt:lpstr>
      <vt:lpstr>Lync Template 2012 - White Background</vt:lpstr>
      <vt:lpstr>Lync_Template_2012_16x9_WHITE</vt:lpstr>
      <vt:lpstr>1_5-30055_Lync Template 2012 - 16x9 - White Background</vt:lpstr>
      <vt:lpstr>TENZ 2012 Speaker Template v2</vt:lpstr>
      <vt:lpstr>Configuration Management</vt:lpstr>
      <vt:lpstr>PowerPoint Presentation</vt:lpstr>
      <vt:lpstr>PowerPoint Presentation</vt:lpstr>
      <vt:lpstr>CM Defined</vt:lpstr>
      <vt:lpstr>CM Standards</vt:lpstr>
      <vt:lpstr>CM Purpose and Effects</vt:lpstr>
      <vt:lpstr>Relating CM to the Systems Engineering Process</vt:lpstr>
      <vt:lpstr>CM Benefits</vt:lpstr>
      <vt:lpstr>Consequences of Poor CM </vt:lpstr>
      <vt:lpstr> Scope of CM Includes:</vt:lpstr>
      <vt:lpstr>Key CM Activities</vt:lpstr>
      <vt:lpstr>PowerPoint Presentation</vt:lpstr>
      <vt:lpstr>PowerPoint Presentation</vt:lpstr>
      <vt:lpstr>PowerPoint Presentation</vt:lpstr>
      <vt:lpstr>Purpose of Configuration Identification</vt:lpstr>
      <vt:lpstr>What Is a “Configuration Item?”</vt:lpstr>
      <vt:lpstr>Types of Baselines</vt:lpstr>
      <vt:lpstr>Baseline Description Functional Baseline (FBL) </vt:lpstr>
      <vt:lpstr>Baseline Description Allocated Baseline (ABL)</vt:lpstr>
      <vt:lpstr>Baseline Description Product Baseline (PBL)</vt:lpstr>
      <vt:lpstr>PowerPoint Presentation</vt:lpstr>
      <vt:lpstr>PowerPoint Presentation</vt:lpstr>
      <vt:lpstr>Typical CSA Report</vt:lpstr>
      <vt:lpstr>PowerPoint Presentation</vt:lpstr>
      <vt:lpstr>CM Audits</vt:lpstr>
      <vt:lpstr>FCA/PCA Audit Process</vt:lpstr>
      <vt:lpstr>PowerPoint Presentation</vt:lpstr>
      <vt:lpstr>Change Management</vt:lpstr>
      <vt:lpstr>Configuration Control Board (CCB)</vt:lpstr>
      <vt:lpstr>PowerPoint Presentation</vt:lpstr>
      <vt:lpstr>The Software Library</vt:lpstr>
      <vt:lpstr>Summary</vt:lpstr>
      <vt:lpstr>Design CM documents</vt:lpstr>
      <vt:lpstr>Traditional document structure</vt:lpstr>
      <vt:lpstr>Applying the CM Process</vt:lpstr>
      <vt:lpstr>Agile document structure</vt:lpstr>
      <vt:lpstr>PIID</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Lync 2013 Meeting Improvements</dc:title>
  <dc:subject>TechEd 2012; EXL316</dc:subject>
  <dc:creator>Andrew Ehrensing</dc:creator>
  <cp:keywords>TechEd 2012;EXL316</cp:keywords>
  <dc:description>Template: Jordan Cayabyab, Artitudes Design
Formatting:
Event Date: June 11-14, 2012
Event Location: Orlando, FL
Audience Type: IT Pros, Developers</dc:description>
  <cp:lastModifiedBy>Dao Khau</cp:lastModifiedBy>
  <cp:revision>199</cp:revision>
  <cp:lastPrinted>2010-05-11T05:02:34Z</cp:lastPrinted>
  <dcterms:created xsi:type="dcterms:W3CDTF">2012-09-10T08:15:36Z</dcterms:created>
  <dcterms:modified xsi:type="dcterms:W3CDTF">2014-01-06T14:05:58Z</dcterms:modified>
  <cp:category>TechEd 2012;EXL316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ies>
</file>