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76" r:id="rId26"/>
    <p:sldId id="400"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76"/>
            <p14:sldId id="400"/>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42011" autoAdjust="0"/>
  </p:normalViewPr>
  <p:slideViewPr>
    <p:cSldViewPr snapToGrid="0">
      <p:cViewPr varScale="1">
        <p:scale>
          <a:sx n="27" d="100"/>
          <a:sy n="27" d="100"/>
        </p:scale>
        <p:origin x="2418" y="4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9/27/2013 11:51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300179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Vào cuối mùa hè năm 2002, như Giáo sư Peter Johnson đã tiếp quản vị trí của giám đốc chương trình từ Giáo sư Ed Schubert. Johnson,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r>
              <a:rPr lang="en-US" sz="900" kern="1200" baseline="0" smtClean="0">
                <a:solidFill>
                  <a:schemeClr val="tx1">
                    <a:alpha val="99000"/>
                  </a:schemeClr>
                </a:solidFill>
                <a:effectLst/>
                <a:latin typeface="Segoe UI" pitchFamily="34" charset="0"/>
                <a:ea typeface="+mn-ea"/>
                <a:cs typeface="+mn-cs"/>
              </a:rPr>
              <a:t> </a:t>
            </a:r>
            <a:r>
              <a:rPr lang="en-US" sz="900" kern="1200" smtClean="0">
                <a:solidFill>
                  <a:schemeClr val="tx1">
                    <a:alpha val="99000"/>
                  </a:schemeClr>
                </a:solidFill>
                <a:effectLst/>
                <a:latin typeface="Segoe UI" pitchFamily="34" charset="0"/>
                <a:ea typeface="+mn-ea"/>
                <a:cs typeface="+mn-cs"/>
              </a:rPr>
              <a:t>một người tiên phong trong lĩnh vực kiến trúc phần mềm, quyết định tăng sự hiện diện web của các chương trình chuyên nghiệp trong công nghệ phần mềm thông qua việc triển khai của một giao diện web mới.</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smtClean="0">
                <a:solidFill>
                  <a:schemeClr val="tx1">
                    <a:alpha val="99000"/>
                  </a:schemeClr>
                </a:solidFill>
                <a:effectLst/>
                <a:latin typeface="Segoe UI" pitchFamily="34" charset="0"/>
                <a:ea typeface="+mn-ea"/>
                <a:cs typeface="+mn-cs"/>
              </a:rPr>
              <a:t>- During the 2002–2003 time frame.,a small budget, and a short time frame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en-US" sz="900" kern="1200" smtClean="0">
                <a:solidFill>
                  <a:schemeClr val="tx1">
                    <a:alpha val="99000"/>
                  </a:schemeClr>
                </a:solidFill>
                <a:effectLst/>
                <a:latin typeface="Segoe UI" pitchFamily="34" charset="0"/>
                <a:ea typeface="+mn-ea"/>
                <a:cs typeface="+mn-cs"/>
              </a:rPr>
              <a:t>Ông đã cho dự án để Fisher, người đã gia nhập bộ chỉ một vài tháng trước khi có kinh nghiệm trước đây của mình tại thiết kế thành công</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Russoft Technologies Corporation Được thành lập ban đầu vào năm 1989 bởi Russ Laughlin</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a:t>
            </a:r>
            <a:r>
              <a:rPr lang="en-US" sz="900" kern="1200" baseline="0" smtClean="0">
                <a:solidFill>
                  <a:schemeClr val="tx1">
                    <a:alpha val="99000"/>
                  </a:schemeClr>
                </a:solidFill>
                <a:effectLst/>
                <a:latin typeface="Segoe UI" pitchFamily="34" charset="0"/>
                <a:ea typeface="+mn-ea"/>
                <a:cs typeface="+mn-cs"/>
              </a:rPr>
              <a:t> </a:t>
            </a:r>
            <a:r>
              <a:rPr lang="en-US" sz="900" kern="1200" smtClean="0">
                <a:solidFill>
                  <a:schemeClr val="tx1">
                    <a:alpha val="99000"/>
                  </a:schemeClr>
                </a:solidFill>
                <a:effectLst/>
                <a:latin typeface="Segoe UI" pitchFamily="34" charset="0"/>
                <a:ea typeface="+mn-ea"/>
                <a:cs typeface="+mn-cs"/>
              </a:rPr>
              <a:t>Russoft Technologies Corporation là một nhà phát triển phần mềm nhỏ chuyên về phát triển tùy chỉnh cho thị trường Bắc Mỹ địa phương với một khách hàng thành lập nhỏ ở Canada và Hoa Kỳ.</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smtClean="0">
                <a:solidFill>
                  <a:schemeClr val="tx1">
                    <a:alpha val="99000"/>
                  </a:schemeClr>
                </a:solidFill>
                <a:effectLst/>
                <a:latin typeface="Segoe UI" pitchFamily="34" charset="0"/>
                <a:ea typeface="+mn-ea"/>
                <a:cs typeface="+mn-cs"/>
              </a:rPr>
              <a:t>- Vào năm 2001, Russoft có bốn trụ sở làm việc trên toàn thế giới, với Toronto và Moscow như các trung tâm lớn và với Phoenix và Almaty</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3773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4.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br>
              <a:rPr lang="en-US" dirty="0" smtClean="0"/>
            </a:br>
            <a:r>
              <a:rPr lang="en-US" dirty="0" smtClean="0"/>
              <a:t>Relating to Subject</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091886"/>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1924605"/>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2766454"/>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637327"/>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199560"/>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03227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3745001"/>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5278691"/>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538636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 (SMA)</a:t>
            </a:r>
            <a:endParaRPr lang="en-US" sz="2400" dirty="0"/>
          </a:p>
        </p:txBody>
      </p:sp>
      <p:sp>
        <p:nvSpPr>
          <p:cNvPr id="16" name="Rectangle 15"/>
          <p:cNvSpPr/>
          <p:nvPr/>
        </p:nvSpPr>
        <p:spPr>
          <a:xfrm>
            <a:off x="553570" y="289761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
        <p:nvSpPr>
          <p:cNvPr id="19" name="Rectangle 18"/>
          <p:cNvSpPr/>
          <p:nvPr/>
        </p:nvSpPr>
        <p:spPr bwMode="auto">
          <a:xfrm>
            <a:off x="391226" y="4437862"/>
            <a:ext cx="11512682" cy="640080"/>
          </a:xfrm>
          <a:prstGeom prst="rect">
            <a:avLst/>
          </a:prstGeom>
          <a:solidFill>
            <a:srgbClr val="00B050"/>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0" name="Rectangle 19"/>
          <p:cNvSpPr/>
          <p:nvPr/>
        </p:nvSpPr>
        <p:spPr>
          <a:xfrm>
            <a:off x="535462" y="454553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t>Application Development Practices (ADP)</a:t>
            </a:r>
            <a:endParaRPr lang="en-US" sz="2400" dirty="0"/>
          </a:p>
        </p:txBody>
      </p:sp>
    </p:spTree>
    <p:extLst>
      <p:ext uri="{BB962C8B-B14F-4D97-AF65-F5344CB8AC3E}">
        <p14:creationId xmlns:p14="http://schemas.microsoft.com/office/powerpoint/2010/main" val="10997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0-#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0-#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430</TotalTime>
  <Words>4270</Words>
  <Application>Microsoft Office PowerPoint</Application>
  <PresentationFormat>Custom</PresentationFormat>
  <Paragraphs>375</Paragraphs>
  <Slides>31</Slides>
  <Notes>15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Segoe Semibold</vt:lpstr>
      <vt:lpstr>Arial</vt:lpstr>
      <vt:lpstr>Calibri</vt:lpstr>
      <vt:lpstr>Consolas</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Correctly &amp; Incorrectly Relating to Subject</vt:lpstr>
      <vt:lpstr>Relating to Subject at hand</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57</cp:revision>
  <cp:lastPrinted>2010-05-11T05:02:34Z</cp:lastPrinted>
  <dcterms:created xsi:type="dcterms:W3CDTF">2012-09-10T08:15:36Z</dcterms:created>
  <dcterms:modified xsi:type="dcterms:W3CDTF">2013-09-27T16:53:29Z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