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3" r:id="rId6"/>
    <p:sldId id="260" r:id="rId7"/>
    <p:sldId id="264" r:id="rId8"/>
    <p:sldId id="265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FAD"/>
    <a:srgbClr val="2191AD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3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1E71-55FB-4F70-BA64-7E87629B9540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CC60F-1D31-4D35-A4BD-2D886156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8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43" y="2287162"/>
            <a:ext cx="3460115" cy="2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17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solidFill>
            <a:srgbClr val="1B8F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Headline here</a:t>
            </a:r>
            <a:br>
              <a:rPr lang="en-US" dirty="0" smtClean="0"/>
            </a:b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www.indruino.com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3451" y="3045702"/>
            <a:ext cx="5915024" cy="828674"/>
          </a:xfrm>
        </p:spPr>
        <p:txBody>
          <a:bodyPr>
            <a:normAutofit/>
          </a:bodyPr>
          <a:lstStyle>
            <a:lvl1pPr marL="0" indent="0" algn="r"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Subhead here</a:t>
            </a:r>
          </a:p>
          <a:p>
            <a:r>
              <a:rPr lang="en-US" dirty="0" smtClean="0"/>
              <a:t>Content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 userDrawn="1"/>
        </p:nvSpPr>
        <p:spPr>
          <a:xfrm>
            <a:off x="3581399" y="4245533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Diễn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giả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Indruino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Bộ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phận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33450" y="4037095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74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 here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562350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76927" y="1847904"/>
            <a:ext cx="5476872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315907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1675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5153789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532711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5153790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941739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Thanks you !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www.indruino.com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9" name="Subtitle 2"/>
          <p:cNvSpPr txBox="1">
            <a:spLocks/>
          </p:cNvSpPr>
          <p:nvPr userDrawn="1"/>
        </p:nvSpPr>
        <p:spPr>
          <a:xfrm>
            <a:off x="3581399" y="3071981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Diễn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giả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Indruino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Bộ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phận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33450" y="2863543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55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6D9FEF56-C5D4-4D87-B961-211842A8ECEA}" type="datetime1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mtClean="0"/>
              <a:t>www.indruino.com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D779B054-1F36-43A5-BA23-2DE8D6B1A6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0" r:id="rId2"/>
    <p:sldLayoutId id="2147483664" r:id="rId3"/>
    <p:sldLayoutId id="2147483678" r:id="rId4"/>
    <p:sldLayoutId id="2147483680" r:id="rId5"/>
    <p:sldLayoutId id="2147483663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subclient.knolleary.net/api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MQTT &amp; JSON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Điều khiển led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2941" y="1891846"/>
            <a:ext cx="9952582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7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www.indruino.com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3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MQTT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www.indruino.com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2960688" algn="l"/>
            <a:r>
              <a:rPr lang="en-US" smtClean="0"/>
              <a:t>- Khái niệm</a:t>
            </a:r>
          </a:p>
          <a:p>
            <a:pPr marL="2960688" algn="l"/>
            <a:r>
              <a:rPr lang="en-US" smtClean="0"/>
              <a:t>- Thư viện hỗ trợ, các hàm xử lý.</a:t>
            </a:r>
          </a:p>
          <a:p>
            <a:pPr marL="2960688" algn="l"/>
            <a:r>
              <a:rPr lang="en-US" smtClean="0"/>
              <a:t>- Mqtt + Json</a:t>
            </a:r>
          </a:p>
        </p:txBody>
      </p:sp>
    </p:spTree>
    <p:extLst>
      <p:ext uri="{BB962C8B-B14F-4D97-AF65-F5344CB8AC3E}">
        <p14:creationId xmlns:p14="http://schemas.microsoft.com/office/powerpoint/2010/main" val="38507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Khái niệm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1675" y="1081487"/>
            <a:ext cx="3267075" cy="333375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1. Khái quát chung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idx="12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ướng dẫn cài đặt Broker Mosquitto trên Windows - TAPI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1847904"/>
            <a:ext cx="6619875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2266950" y="1381352"/>
            <a:ext cx="3267075" cy="333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</a:t>
            </a:r>
            <a:r>
              <a:rPr lang="en-US" smtClean="0"/>
              <a:t>. Pub, sub, broker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9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Khái niệm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1675" y="1081487"/>
            <a:ext cx="3267075" cy="333375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1. Khái quát chung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266950" y="1829616"/>
            <a:ext cx="5476872" cy="4707711"/>
          </a:xfrm>
        </p:spPr>
        <p:txBody>
          <a:bodyPr/>
          <a:lstStyle/>
          <a:p>
            <a:r>
              <a:rPr lang="en-US" smtClean="0"/>
              <a:t>Qos (Qualities of service):</a:t>
            </a:r>
            <a:endParaRPr lang="en-US"/>
          </a:p>
          <a:p>
            <a:pPr marL="550863" indent="-285750">
              <a:buFontTx/>
              <a:buChar char="-"/>
            </a:pPr>
            <a:r>
              <a:rPr lang="en-US" smtClean="0"/>
              <a:t>Qos0: Gửi 1 lần rồi thôi.</a:t>
            </a:r>
          </a:p>
          <a:p>
            <a:pPr marL="550863" indent="-285750">
              <a:buFontTx/>
              <a:buChar char="-"/>
            </a:pPr>
            <a:r>
              <a:rPr lang="en-US" smtClean="0"/>
              <a:t>Qos1: Gửi tới khi nào nhận được phản hồi.</a:t>
            </a:r>
          </a:p>
          <a:p>
            <a:pPr marL="550863" indent="-285750">
              <a:buFontTx/>
              <a:buChar char="-"/>
            </a:pPr>
            <a:r>
              <a:rPr lang="en-US" smtClean="0"/>
              <a:t>Qos2: Gửi xong và chờ phản hồi.</a:t>
            </a:r>
          </a:p>
          <a:p>
            <a:r>
              <a:rPr lang="en-US" smtClean="0"/>
              <a:t>Retain: </a:t>
            </a:r>
          </a:p>
          <a:p>
            <a:pPr marL="550863" indent="-285750">
              <a:buFontTx/>
              <a:buChar char="-"/>
            </a:pPr>
            <a:r>
              <a:rPr lang="en-US" smtClean="0"/>
              <a:t>Cờ chốt dữ liệu cuối cùng gửi lên. (True: dữ liệu cuối được chốt, các client mới connect sau thì sẽ nhận được dữ liệu này khi subcribe topic tương ứng.)</a:t>
            </a:r>
            <a:endParaRPr lang="en-US"/>
          </a:p>
          <a:p>
            <a:r>
              <a:rPr lang="en-US" smtClean="0"/>
              <a:t>Lwt: </a:t>
            </a:r>
          </a:p>
          <a:p>
            <a:pPr marL="357188" indent="-92075"/>
            <a:r>
              <a:rPr lang="en-US" smtClean="0"/>
              <a:t>- Gói tin lwt: được tạo ra khi client vừa connect -&gt; broker. Khi client disconnect, thì gói tin này sẽ được broker gửi theo như yêu cầu của gói tin. (như bản di chúc của client).</a:t>
            </a:r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266950" y="1381352"/>
            <a:ext cx="4472178" cy="333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/>
              <a:t>b. Qos, retain, lwt (</a:t>
            </a:r>
            <a:r>
              <a:rPr lang="en-US" sz="1600"/>
              <a:t>last will and testament</a:t>
            </a:r>
            <a:r>
              <a:rPr lang="en-US" sz="1600" smtClean="0"/>
              <a:t>)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7488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Thư viện hỗ trợ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1675" y="1081487"/>
            <a:ext cx="6148197" cy="333375"/>
          </a:xfrm>
        </p:spPr>
        <p:txBody>
          <a:bodyPr>
            <a:noAutofit/>
          </a:bodyPr>
          <a:lstStyle/>
          <a:p>
            <a:r>
              <a:rPr lang="en-US" sz="1600" smtClean="0"/>
              <a:t>PubSubClient.h - </a:t>
            </a:r>
            <a:r>
              <a:rPr lang="en-US" sz="1600">
                <a:hlinkClick r:id="rId2"/>
              </a:rPr>
              <a:t>https://pubsubclient.knolleary.net/api</a:t>
            </a:r>
            <a:endParaRPr lang="en-US" sz="160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664208" y="1829616"/>
            <a:ext cx="10277856" cy="47077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smtClean="0"/>
              <a:t>PubSubClient </a:t>
            </a:r>
            <a:r>
              <a:rPr lang="en-US" sz="1400" smtClean="0"/>
              <a:t>&lt;name_of_client_mqtt&gt;(network_client);</a:t>
            </a:r>
          </a:p>
          <a:p>
            <a:pPr>
              <a:lnSpc>
                <a:spcPct val="150000"/>
              </a:lnSpc>
            </a:pPr>
            <a:r>
              <a:rPr lang="en-US" sz="1400" smtClean="0"/>
              <a:t>Hàm trong class PubSubClient: </a:t>
            </a:r>
          </a:p>
          <a:p>
            <a:pPr>
              <a:lnSpc>
                <a:spcPct val="150000"/>
              </a:lnSpc>
            </a:pPr>
            <a:r>
              <a:rPr lang="en-US" sz="1400" smtClean="0"/>
              <a:t> - boolean connect(clientID, [username, password] , [willTopic, willQos, willRetain, willMessage], cleanSession);</a:t>
            </a:r>
          </a:p>
          <a:p>
            <a:pPr>
              <a:lnSpc>
                <a:spcPct val="150000"/>
              </a:lnSpc>
            </a:pPr>
            <a:r>
              <a:rPr lang="en-US" sz="1400"/>
              <a:t> </a:t>
            </a:r>
            <a:r>
              <a:rPr lang="en-US" sz="1400" smtClean="0"/>
              <a:t>- PubSubClient* setServer(server, port);</a:t>
            </a:r>
          </a:p>
          <a:p>
            <a:pPr>
              <a:lnSpc>
                <a:spcPct val="150000"/>
              </a:lnSpc>
            </a:pPr>
            <a:r>
              <a:rPr lang="en-US" sz="1400"/>
              <a:t> </a:t>
            </a:r>
            <a:r>
              <a:rPr lang="en-US" sz="1400" smtClean="0"/>
              <a:t>- boolean publish(topic, payload, [length], [retained</a:t>
            </a:r>
            <a:r>
              <a:rPr lang="en-US" sz="1400" smtClean="0"/>
              <a:t>]);</a:t>
            </a:r>
          </a:p>
          <a:p>
            <a:pPr>
              <a:lnSpc>
                <a:spcPct val="150000"/>
              </a:lnSpc>
            </a:pPr>
            <a:r>
              <a:rPr lang="en-US" sz="1400"/>
              <a:t> </a:t>
            </a:r>
            <a:r>
              <a:rPr lang="en-US" sz="1400" smtClean="0"/>
              <a:t>- </a:t>
            </a:r>
            <a:r>
              <a:rPr lang="en-US" sz="1400"/>
              <a:t>boolean publish(topic, </a:t>
            </a:r>
            <a:r>
              <a:rPr lang="en-US" sz="1400"/>
              <a:t>payload</a:t>
            </a:r>
            <a:r>
              <a:rPr lang="en-US" sz="1400" smtClean="0"/>
              <a:t>, </a:t>
            </a:r>
            <a:r>
              <a:rPr lang="en-US" sz="1400"/>
              <a:t>[</a:t>
            </a:r>
            <a:r>
              <a:rPr lang="en-US" sz="1400"/>
              <a:t>retained</a:t>
            </a:r>
            <a:r>
              <a:rPr lang="en-US" sz="1400" smtClean="0"/>
              <a:t>]);</a:t>
            </a:r>
            <a:endParaRPr lang="en-US" sz="1400" smtClean="0"/>
          </a:p>
          <a:p>
            <a:pPr>
              <a:lnSpc>
                <a:spcPct val="150000"/>
              </a:lnSpc>
            </a:pPr>
            <a:r>
              <a:rPr lang="en-US" sz="1400"/>
              <a:t> </a:t>
            </a:r>
            <a:r>
              <a:rPr lang="en-US" sz="1400" smtClean="0"/>
              <a:t>- boolean subscribe(topic, [qos</a:t>
            </a:r>
            <a:r>
              <a:rPr lang="en-US" sz="1400" smtClean="0"/>
              <a:t>]);</a:t>
            </a:r>
          </a:p>
          <a:p>
            <a:pPr>
              <a:lnSpc>
                <a:spcPct val="150000"/>
              </a:lnSpc>
            </a:pPr>
            <a:r>
              <a:rPr lang="en-US" sz="1400" smtClean="0"/>
              <a:t> - boolean publish(topic, payload, [qos], [retained]);</a:t>
            </a:r>
            <a:endParaRPr lang="en-US" sz="140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266950" y="1381352"/>
            <a:ext cx="4472178" cy="333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/>
              <a:t>Một số hàm cơ bản: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20283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MQTT &amp; JSON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Điều khiển led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8563" y="1814951"/>
            <a:ext cx="3894157" cy="30635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47981" y="1741799"/>
            <a:ext cx="3749365" cy="26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8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MQTT &amp; JSON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Điều khiển led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2686" y="2260881"/>
            <a:ext cx="11019475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7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MQTT &amp; JSON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Điều khiển led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4094" y="2111739"/>
            <a:ext cx="5997460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MQTT &amp; JSON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Điều khiển led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1675" y="1757855"/>
            <a:ext cx="6104149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302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Roboto</vt:lpstr>
      <vt:lpstr>Arial</vt:lpstr>
      <vt:lpstr>Calibri</vt:lpstr>
      <vt:lpstr>Office Theme</vt:lpstr>
      <vt:lpstr>PowerPoint Presentation</vt:lpstr>
      <vt:lpstr>MQTT</vt:lpstr>
      <vt:lpstr>Khái niệm</vt:lpstr>
      <vt:lpstr>Khái niệm</vt:lpstr>
      <vt:lpstr>Thư viện hỗ trợ</vt:lpstr>
      <vt:lpstr>MQTT &amp; JSON</vt:lpstr>
      <vt:lpstr>MQTT &amp; JSON</vt:lpstr>
      <vt:lpstr>MQTT &amp; JSON</vt:lpstr>
      <vt:lpstr>MQTT &amp; JSON</vt:lpstr>
      <vt:lpstr>MQTT &amp; JSON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Luu</dc:creator>
  <cp:lastModifiedBy>Hậu Trương</cp:lastModifiedBy>
  <cp:revision>78</cp:revision>
  <dcterms:created xsi:type="dcterms:W3CDTF">2017-11-04T11:17:03Z</dcterms:created>
  <dcterms:modified xsi:type="dcterms:W3CDTF">2020-07-25T16:50:19Z</dcterms:modified>
</cp:coreProperties>
</file>