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5" r:id="rId9"/>
    <p:sldId id="270" r:id="rId10"/>
    <p:sldId id="271" r:id="rId11"/>
    <p:sldId id="272" r:id="rId12"/>
    <p:sldId id="266" r:id="rId13"/>
    <p:sldId id="268" r:id="rId14"/>
    <p:sldId id="273" r:id="rId15"/>
    <p:sldId id="260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7" r:id="rId29"/>
    <p:sldId id="291" r:id="rId30"/>
    <p:sldId id="289" r:id="rId31"/>
    <p:sldId id="292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1B8FAD"/>
    <a:srgbClr val="219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3000/server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696278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2: Khởi tạo server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Chúng ta sử dụng hàm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:http.createServer(function(request, response)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Request: lưu trữ thông tin gửi lên của request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Response: lưu trữ các thông tin trả về cho client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Sau đó kiểm tra URL truy cập phải trang server.html không: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if (request.url == '/server.html')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response.writeHead(200, { //kết nối thành công và trả về file html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"Context-type" : "text/html"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});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fs.createReadStream('./server.html').pipe(response); //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thông tin html</a:t>
            </a:r>
            <a:endParaRPr lang="en-US"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16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696278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Ngược lại thì không tìm thấy trang: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else 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response.writeHead(404, { //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báo kết nối không thành công</a:t>
            </a:r>
            <a:endParaRPr lang="en-US"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"Context-type" : "text/plain"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});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response.write('404 Not Found ' + request.url); //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lỗi</a:t>
            </a:r>
            <a:endParaRPr lang="en-US"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response.end();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//kết thúc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50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2051189" y="1743075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3: thiết lập cổng kết nối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server.listen(3000, function(){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console.log('Connected Successfull!');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Cổng được thiết lập ở port 3000.Server chỉ hoạt động khi ta run code.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Các bạn tham khảo code trên git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34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2051189" y="1743075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Run web server: tổ hợp phím ctrl+ `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Để chạy ta bấm: node Server thì server đó sẽ hoạt động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85009-A35D-48F5-BEE8-64BA3DB3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233" y="3230218"/>
            <a:ext cx="7620000" cy="27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7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2051189" y="1743075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Mở trình duyệt lên và nhập: </a:t>
            </a:r>
            <a:r>
              <a:rPr lang="en-US" sz="2400">
                <a:hlinkClick r:id="rId2"/>
              </a:rPr>
              <a:t>http://127.0.0.1:3000/server.html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5A275-220C-44BF-AA46-ADF59A1CF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70" y="2610678"/>
            <a:ext cx="4969565" cy="40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39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5" y="640185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Để xử lí </a:t>
            </a:r>
            <a:r>
              <a:rPr lang="vi-VN" sz="2200">
                <a:latin typeface="+mj-lt"/>
              </a:rPr>
              <a:t>nếu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200">
                <a:latin typeface="+mj-lt"/>
              </a:rPr>
              <a:t> </a:t>
            </a:r>
            <a:r>
              <a:rPr lang="vi-VN" sz="2200">
                <a:latin typeface="+mj-lt"/>
              </a:rPr>
              <a:t>muốn đăng một số dữ liệu qua trang html và mong muốn máy chủ web Node.js xử lý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thì </a:t>
            </a:r>
            <a:r>
              <a:rPr lang="vi-VN" sz="2200">
                <a:latin typeface="+mj-lt"/>
              </a:rPr>
              <a:t>có thể làm điều này bằng cách thực hiện kiểm tra phương thức yêu cầu</a:t>
            </a:r>
            <a:r>
              <a:rPr lang="en-US" sz="2200">
                <a:latin typeface="+mj-lt"/>
              </a:rPr>
              <a:t>:</a:t>
            </a:r>
            <a:r>
              <a:rPr lang="vi-VN" sz="2200">
                <a:latin typeface="+mj-lt"/>
              </a:rPr>
              <a:t> GET, POST</a:t>
            </a:r>
            <a:r>
              <a:rPr lang="en-US" sz="2200">
                <a:latin typeface="+mj-lt"/>
              </a:rPr>
              <a:t>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tạo MyPage.html đơn giản gồm nhập tên và passwork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2808F-5EB7-42AE-A109-97C593B88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5" y="3429000"/>
            <a:ext cx="6096000" cy="31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0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5" y="640185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tạo get.js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Tạo máy chủ web và để thực hiện các thao tác tệp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+mj-lt"/>
              </a:rPr>
              <a:t>Đọc tệp html một cách đồng bộ để sau khi hoàn thành thao tác đọc, quá trình xử lý yêu cầu có thể được bắt đầu.</a:t>
            </a:r>
            <a:endParaRPr lang="en-US" sz="220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45233-8AD6-4EA2-84D3-81E0D3BC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40" y="2718923"/>
            <a:ext cx="5028164" cy="1032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2C019-E397-4F11-8E76-35BAA38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40" y="4718511"/>
            <a:ext cx="5835870" cy="8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1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5" y="640185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Tạo máy chủ http để xử lí yêu cầu, đồng thời nếu phương thức yêu cầu là get thì trả về tệp html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Ngược lại, nếu phương thức là post thì đọc dữ liệu đã đăng và xử lí. Khi đọc xong sẽ hiển thị lên máy chủ và phản hồi lại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5A71B-5318-4C89-B1E5-2FB296CA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27" y="2838367"/>
            <a:ext cx="5477639" cy="1181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B2F75-DCF2-4065-A768-9D513C6B7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127" y="5190291"/>
            <a:ext cx="641695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60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2051189" y="1743075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3: thiết lập cổng kết nối</a:t>
            </a: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Các bạn tham khảo code trên git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EF6DF-1137-4D56-9B1F-CC0CDCCA5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68" y="2288234"/>
            <a:ext cx="491558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52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5" y="640185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NODEJS XỬ LÍ GET-POST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Sau khi nhập sẽ phản hồi về client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Đồng thời, hiển thị trên server 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F46F4-13ED-47A9-8D23-E3E7FD667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15" y="1914313"/>
            <a:ext cx="4714685" cy="1796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FB1D73-C57F-47DF-8CD5-0FFCB15A8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50" y="3691162"/>
            <a:ext cx="3934374" cy="1441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5FF44-FCAA-4408-891E-3F11766D3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35" y="4967596"/>
            <a:ext cx="5582429" cy="139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01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6889FF-12BD-4755-AE06-653F9EC0663E}"/>
              </a:ext>
            </a:extLst>
          </p:cNvPr>
          <p:cNvSpPr/>
          <p:nvPr/>
        </p:nvSpPr>
        <p:spPr>
          <a:xfrm>
            <a:off x="742121" y="2821561"/>
            <a:ext cx="62020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NODEJS</a:t>
            </a:r>
            <a:endParaRPr 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785716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RESTAPI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cụ: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248542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785716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RESTAPI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1.Tạo file package.json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235A2-254E-449E-A692-6884837E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45" y="2506353"/>
            <a:ext cx="5315692" cy="33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9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785716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RESTAPI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2.Cài đặt các module cần thiết: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Express: tạo máy chủ: </a:t>
            </a:r>
            <a:r>
              <a:rPr lang="en-US" sz="2200" b="0" i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 install express --save</a:t>
            </a:r>
            <a:endParaRPr lang="en-US" sz="2200" b="0" i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Nodemon</a:t>
            </a:r>
            <a:r>
              <a:rPr lang="en-US" sz="220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 dõi các thay đổi đối với ứng dụng của mình bằng cách xem các tệp đã thay đổi và tự động khởi động lại máy chủ</a:t>
            </a:r>
          </a:p>
          <a:p>
            <a:r>
              <a:rPr lang="en-US" sz="220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0" i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npm install --save-dev nodemon</a:t>
            </a:r>
            <a:endParaRPr lang="en-US" sz="2200" b="0" i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US" sz="220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thêm các config cho database(host, port, user, pass, ...) và các config khác: </a:t>
            </a:r>
            <a:r>
              <a:rPr lang="en-US" sz="2200" b="0" i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 install dotenv --save</a:t>
            </a:r>
            <a:endParaRPr lang="en-US" sz="2200">
              <a:solidFill>
                <a:srgbClr val="292B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Mysql; để thao tác với database: </a:t>
            </a:r>
            <a:r>
              <a:rPr lang="en-US" sz="2200" b="0" i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 install mysql –save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Sau khi cài đặt thành công, mở package.json </a:t>
            </a:r>
            <a:r>
              <a:rPr lang="en-US" sz="22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 thêm script này vào mục scripts:</a:t>
            </a:r>
          </a:p>
          <a:p>
            <a:r>
              <a:rPr lang="en-US" sz="220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start”: “nodemon server.js”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0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785716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RESTAPI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 b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3.Tạo server.js và viết code:</a:t>
            </a:r>
            <a:r>
              <a:rPr lang="en-US" sz="220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run start để bắt đầu với máy chủ</a:t>
            </a: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FFC2A-0B11-4983-BF6C-88093AF6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98" y="2842965"/>
            <a:ext cx="6771226" cy="32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92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785716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RESTAPI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 b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Tạo database bằng MySQL và bảng sau khi chạy</a:t>
            </a: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D2D412-83C2-4309-93EF-761A5EFC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58" y="2449767"/>
            <a:ext cx="6401693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87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785716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RESTAPI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5. Tạo file kết nối database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Đưa các cấu hình database vào file .env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DE9DE-B610-4235-B2CD-537EFC4D1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23" y="2831783"/>
            <a:ext cx="4648849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85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785716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RESTAPI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6. Tạo file db.js</a:t>
            </a: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29E6D-250E-4B29-AC7A-E9A4CFB6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88" y="2726044"/>
            <a:ext cx="607398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71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785716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RESTAPI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7. Tạo file router.js</a:t>
            </a: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6A50D-7FAB-45B9-AB81-3EC078A55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18" y="2602346"/>
            <a:ext cx="732574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90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785716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RESTAPI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pPr algn="l"/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200" b="1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 file controller</a:t>
            </a:r>
          </a:p>
          <a:p>
            <a:pPr algn="l"/>
            <a:r>
              <a:rPr lang="en-US" sz="220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 file nay </a:t>
            </a:r>
            <a:r>
              <a:rPr lang="en-US" sz="220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tạo:t</a:t>
            </a:r>
            <a:r>
              <a:rPr lang="en-US" sz="2200" b="0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ạo 5 function có tên:</a:t>
            </a:r>
          </a:p>
          <a:p>
            <a:pPr algn="l"/>
            <a:r>
              <a:rPr lang="en-US" sz="2200" b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</a:p>
          <a:p>
            <a:pPr algn="l"/>
            <a:endParaRPr lang="en-US" sz="2200" b="1" i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i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</a:p>
          <a:p>
            <a:pPr algn="l"/>
            <a:endParaRPr lang="en-US" sz="2200" b="1" i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80AE6-6D9D-41AC-BB09-833A4B0EC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74" y="2867327"/>
            <a:ext cx="4201111" cy="1600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B687C4-26F2-4B58-971D-76776F62E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41" y="4874377"/>
            <a:ext cx="628737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09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785716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RESTAPI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4D81CF-D5FA-4EF2-B275-59839A932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77" y="2781209"/>
            <a:ext cx="714474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17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090" y="740495"/>
            <a:ext cx="10220325" cy="1029588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PROJECT CHO NODEJS BẰNG CMD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971675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1. Tạo nơi lưu bằng cmd: chọn ổ đĩa E và tạo file mới bằng mkdir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54ED-C182-49F2-921C-77CF73EAC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82" y="2721849"/>
            <a:ext cx="673214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785716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RESTAPI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200" b="1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Sắp xếp lại nội dung file server.js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="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ody-parser</a:t>
            </a:r>
            <a:r>
              <a:rPr lang="en-US" sz="2200" b="1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 trích xuất toàn bộ phần nội dung của request đến và hiển thị nó trên đó</a:t>
            </a:r>
            <a:r>
              <a:rPr lang="en-US" sz="2200" b="1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req.body</a:t>
            </a:r>
            <a:endParaRPr lang="en-US" sz="2200" b="1" i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200" b="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oad dotenv để sử dụng environment variables</a:t>
            </a:r>
            <a:endParaRPr lang="en-US" sz="2200">
              <a:solidFill>
                <a:srgbClr val="292B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i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F16F7-C2A2-4735-A6CC-D5F665E87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74" y="3995556"/>
            <a:ext cx="6335009" cy="20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46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1676" y="785716"/>
            <a:ext cx="9382124" cy="897067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RESTAPI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200" b="1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Sắp xếp lại nội dung file server.js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2200" b="0" i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lang="vi-VN" sz="2200" b="0" i="0">
                <a:solidFill>
                  <a:srgbClr val="292B2C"/>
                </a:solidFill>
                <a:effectLst/>
                <a:latin typeface="+mj-lt"/>
              </a:rPr>
              <a:t>file routes để load tất cả routes đã được khai báo trong file</a:t>
            </a:r>
            <a:endParaRPr lang="en-US" sz="2200" b="1" i="0">
              <a:solidFill>
                <a:srgbClr val="292B2C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 TRÊN GIT</a:t>
            </a: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FA594-CDF5-4E02-869F-B1A0FC2D6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69" y="3127513"/>
            <a:ext cx="6335009" cy="20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3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4" y="666690"/>
            <a:ext cx="10220325" cy="1029588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PROJECT CHO NODEJS BẰNG CMD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971675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Tạo file package.json để lưu trữ thông tin về project.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Nhập thông tin và bấm yes nếu 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B3F40-CF5B-47D4-A614-78C8F7DDD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14" y="2942832"/>
            <a:ext cx="639216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4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79" y="666690"/>
            <a:ext cx="10498621" cy="1029588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PROJECT CHO NODEJS BẰNG CMD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051188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3. Cài đặt module bằng câu lệnh:npm install --save &lt;tên module&gt;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Ví dụ cài module express: npm install --save express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33BA5-E97F-4167-B721-E23C90C3E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03" y="3124636"/>
            <a:ext cx="6401693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3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79" y="666690"/>
            <a:ext cx="10498621" cy="1029588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PROJECT CHO NODEJS BẰNG CMD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051188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4. Code trên vs code: tao file demo.js và run bằng tổ hợp ctrt + `. Cửa sổ terminal hiện ra, ta chọn: node &lt;file&gt; để chạy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881D5-93F7-42C4-AD22-2B84FDF2A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6" y="2678601"/>
            <a:ext cx="8958468" cy="3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28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6" y="891977"/>
            <a:ext cx="9382124" cy="533046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847904"/>
            <a:ext cx="9382124" cy="4707711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cần làm:</a:t>
            </a:r>
          </a:p>
          <a:p>
            <a:r>
              <a:rPr lang="vi-VN" sz="2200">
                <a:latin typeface="+mj-lt"/>
              </a:rPr>
              <a:t>Bước 1: Import thư viện http</a:t>
            </a:r>
            <a:r>
              <a:rPr lang="en-US" sz="2200">
                <a:latin typeface="+mj-lt"/>
              </a:rPr>
              <a:t>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và những file cần thiết</a:t>
            </a:r>
            <a:endParaRPr lang="vi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>
                <a:latin typeface="+mj-lt"/>
              </a:rPr>
              <a:t>Bước 2: Khởi tạo server</a:t>
            </a:r>
            <a:endParaRPr lang="en-US" sz="2200">
              <a:latin typeface="+mj-lt"/>
            </a:endParaRPr>
          </a:p>
          <a:p>
            <a:r>
              <a:rPr lang="vi-VN" sz="2200">
                <a:latin typeface="+mj-lt"/>
              </a:rPr>
              <a:t>Bước 3: Thiết lập cổng kết nối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88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696278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1: import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var http = require('http’); var fs = require('fs’);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Các module này để tạo máy chủ webserver</a:t>
            </a:r>
          </a:p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2: khởi tạo server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Chúng ta sử dụng hàm</a:t>
            </a: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:http.createServer(function(request, response)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Request: lưu trữ thông tin gửi lên của request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Response: lưu trữ các thông tin trả về cho client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response.writeHead(200, {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"Context-type" : "text/plain"</a:t>
            </a:r>
          </a:p>
          <a:p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    });</a:t>
            </a:r>
          </a:p>
          <a:p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phần khai báo các tham số của trang web như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định dạng file trả về, kích thước file ... Còn mã code 200 tức là truy cập thành công.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11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649" y="629478"/>
            <a:ext cx="10114307" cy="96782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SERVER ĐƠN GIẢN SỬ DỤNG HTTP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1"/>
          </p:nvPr>
        </p:nvSpPr>
        <p:spPr>
          <a:xfrm>
            <a:off x="1971676" y="1696278"/>
            <a:ext cx="9382124" cy="5261113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Bước 1: Import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var http = require('http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Ở đây ta sử dụng giao thức http để tạo 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var fs = require('fs’);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Do ta tạo file html nên import bằng cách trên.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48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1314</Words>
  <Application>Microsoft Office PowerPoint</Application>
  <PresentationFormat>Widescreen</PresentationFormat>
  <Paragraphs>166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TẠO PROJECT CHO NODEJS BẰNG CMD</vt:lpstr>
      <vt:lpstr>TẠO PROJECT CHO NODEJS BẰNG CMD</vt:lpstr>
      <vt:lpstr>TẠO PROJECT CHO NODEJS BẰNG CMD</vt:lpstr>
      <vt:lpstr>TẠO PROJECT CHO NODEJS BẰNG CMD</vt:lpstr>
      <vt:lpstr>TẠO SERVER ĐƠN GIẢN</vt:lpstr>
      <vt:lpstr>TẠO SERVER ĐƠN GIẢN SỬ DỤNG HTTP</vt:lpstr>
      <vt:lpstr>TẠO SERVER ĐƠN GIẢN SỬ DỤNG HTTP</vt:lpstr>
      <vt:lpstr>TẠO SERVER ĐƠN GIẢN SỬ DỤNG HTTP</vt:lpstr>
      <vt:lpstr>TẠO SERVER ĐƠN GIẢN SỬ DỤNG HTTP</vt:lpstr>
      <vt:lpstr>TẠO SERVER ĐƠN GIẢN SỬ DỤNG HTTP</vt:lpstr>
      <vt:lpstr>TẠO SERVER ĐƠN GIẢN SỬ DỤNG HTTP</vt:lpstr>
      <vt:lpstr>TẠO SERVER ĐƠN GIẢN SỬ DỤNG HTTP</vt:lpstr>
      <vt:lpstr>NODEJS XỬ LÍ GET-POST</vt:lpstr>
      <vt:lpstr>NODEJS XỬ LÍ GET-POST</vt:lpstr>
      <vt:lpstr>NODEJS XỬ LÍ GET-POST</vt:lpstr>
      <vt:lpstr>NODEJS XỬ LÍ GET-POST</vt:lpstr>
      <vt:lpstr>NODEJS XỬ LÍ GET-POST</vt:lpstr>
      <vt:lpstr>TẠO RESTAPI ĐƠN GIẢN</vt:lpstr>
      <vt:lpstr>TẠO RESTAPI ĐƠN GIẢN</vt:lpstr>
      <vt:lpstr>TẠO RESTAPI ĐƠN GIẢN</vt:lpstr>
      <vt:lpstr>TẠO RESTAPI ĐƠN GIẢN</vt:lpstr>
      <vt:lpstr>TẠO RESTAPI ĐƠN GIẢN</vt:lpstr>
      <vt:lpstr>TẠO RESTAPI ĐƠN GIẢN</vt:lpstr>
      <vt:lpstr>TẠO RESTAPI ĐƠN GIẢN</vt:lpstr>
      <vt:lpstr>TẠO RESTAPI ĐƠN GIẢN</vt:lpstr>
      <vt:lpstr>TẠO RESTAPI ĐƠN GIẢN</vt:lpstr>
      <vt:lpstr>TẠO RESTAPI ĐƠN GIẢN</vt:lpstr>
      <vt:lpstr>TẠO RESTAPI ĐƠN GIẢN</vt:lpstr>
      <vt:lpstr>TẠO RESTAPI ĐƠN GIẢN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thanh vo</cp:lastModifiedBy>
  <cp:revision>140</cp:revision>
  <dcterms:created xsi:type="dcterms:W3CDTF">2017-11-04T11:17:03Z</dcterms:created>
  <dcterms:modified xsi:type="dcterms:W3CDTF">2020-08-05T16:19:23Z</dcterms:modified>
</cp:coreProperties>
</file>