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4" r:id="rId6"/>
    <p:sldId id="262"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2" d="100"/>
          <a:sy n="72"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tạo trang Web</a:t>
            </a:r>
          </a:p>
        </p:txBody>
      </p:sp>
      <p:sp>
        <p:nvSpPr>
          <p:cNvPr id="3" name="Subtitle 2"/>
          <p:cNvSpPr>
            <a:spLocks noGrp="1"/>
          </p:cNvSpPr>
          <p:nvPr>
            <p:ph type="subTitle" idx="1"/>
          </p:nvPr>
        </p:nvSpPr>
        <p:spPr/>
        <p:txBody>
          <a:bodyPr>
            <a:normAutofit lnSpcReduction="10000"/>
          </a:bodyPr>
          <a:lstStyle/>
          <a:p>
            <a:endParaRPr lang="en-US"/>
          </a:p>
        </p:txBody>
      </p:sp>
      <p:sp>
        <p:nvSpPr>
          <p:cNvPr id="5" name="Text Placeholder 4"/>
          <p:cNvSpPr>
            <a:spLocks noGrp="1"/>
          </p:cNvSpPr>
          <p:nvPr>
            <p:ph type="body" sz="half" idx="2"/>
          </p:nvPr>
        </p:nvSpPr>
        <p:spPr>
          <a:xfrm>
            <a:off x="1971675" y="1788527"/>
            <a:ext cx="6019386" cy="4707711"/>
          </a:xfrm>
        </p:spPr>
        <p:txBody>
          <a:bodyPr/>
          <a:lstStyle/>
          <a:p>
            <a:r>
              <a:rPr lang="en-US"/>
              <a:t>Muốn làm một trang web thì cần có 2 phần: </a:t>
            </a:r>
          </a:p>
          <a:p>
            <a:pPr marL="342900" indent="-342900">
              <a:buFont typeface="+mj-lt"/>
              <a:buAutoNum type="arabicPeriod"/>
            </a:pPr>
            <a:r>
              <a:rPr lang="en-US"/>
              <a:t>Domain: tên miền giúp truy cập vào trang web. (Indruino.com, google.com)</a:t>
            </a:r>
          </a:p>
          <a:p>
            <a:pPr marL="342900" indent="-342900">
              <a:buFont typeface="+mj-lt"/>
              <a:buAutoNum type="arabicPeriod"/>
            </a:pPr>
            <a:r>
              <a:rPr lang="en-US"/>
              <a:t>Host (server): n</a:t>
            </a:r>
            <a:r>
              <a:rPr lang="vi-VN"/>
              <a:t>ơ</a:t>
            </a:r>
            <a:r>
              <a:rPr lang="en-US"/>
              <a:t>i chứa code lập tình server như php, c#, node.js, … (192.168.0.1 ….)</a:t>
            </a:r>
          </a:p>
          <a:p>
            <a:r>
              <a:rPr lang="en-US" b="1"/>
              <a:t>Ở phần Domain: </a:t>
            </a:r>
            <a:r>
              <a:rPr lang="en-US"/>
              <a:t>đây là tên miền. </a:t>
            </a:r>
          </a:p>
          <a:p>
            <a:r>
              <a:rPr lang="en-US"/>
              <a:t>VD: Khi muốn truy cập vào web của Indruino để xem sản phẩm thì không cần phải nhớ địa chỉ IP của Host (server) mới truy cập vào đ</a:t>
            </a:r>
            <a:r>
              <a:rPr lang="vi-VN"/>
              <a:t>ư</a:t>
            </a:r>
            <a:r>
              <a:rPr lang="en-US"/>
              <a:t>ợc vì nh</a:t>
            </a:r>
            <a:r>
              <a:rPr lang="vi-VN"/>
              <a:t>ư</a:t>
            </a:r>
            <a:r>
              <a:rPr lang="en-US"/>
              <a:t> vậy sẽ khó nhớ và mau quên. Đó là lúc cần tên miền Indruino.com. </a:t>
            </a:r>
          </a:p>
          <a:p>
            <a:r>
              <a:rPr lang="en-US" b="1"/>
              <a:t>Về phần Host: </a:t>
            </a:r>
            <a:r>
              <a:rPr lang="en-US"/>
              <a:t>đây có thể hiểu là phần backend, nới chứa code server xử lý yêu cầu (request) từ client (trình duyệt, …). Sau khi nhận request thì nó sẽ xử lý và trả về Html, Css, Js để trình duyệt hiển thị. </a:t>
            </a:r>
          </a:p>
          <a:p>
            <a:r>
              <a:rPr lang="en-US"/>
              <a:t>Khi ng</a:t>
            </a:r>
            <a:r>
              <a:rPr lang="vi-VN"/>
              <a:t>ư</a:t>
            </a:r>
            <a:r>
              <a:rPr lang="en-US"/>
              <a:t>ời dùng từ trình duyệt gõ Indruino.com thì request này sẽ đ</a:t>
            </a:r>
            <a:r>
              <a:rPr lang="vi-VN"/>
              <a:t>ư</a:t>
            </a:r>
            <a:r>
              <a:rPr lang="en-US"/>
              <a:t>a lên DNS và dịch Indruino.com thành địa chỉ host giả sử là 192.168.0.25</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1754326"/>
          </a:xfrm>
          <a:prstGeom prst="rect">
            <a:avLst/>
          </a:prstGeom>
          <a:noFill/>
        </p:spPr>
        <p:txBody>
          <a:bodyPr wrap="square" rtlCol="0">
            <a:spAutoFit/>
          </a:bodyPr>
          <a:lstStyle/>
          <a:p>
            <a:pPr algn="just"/>
            <a:r>
              <a:rPr lang="vi-VN"/>
              <a:t>AngularJS là một framework có cấu trúc cho các ứng dụng web động. Nó cho phép bạn sử dụng HTML như là ngôn ngữ mẫu và cho phép bạn mở rộng cú pháp của HTML để diễn đạt các thành phần ứng dụng của bạn một cách rõ ràng và súc tích. Hai tính năng cốt lõi: Data binding và Dependency injection của AngularJS loại bỏ phần lớn code mà bạn thường phải viết. Nó xảy ra trong tất cả các trình duyệt, làm cho nó trở thành đối tác lý tưởng của bất kỳ công nghệ Server nào.</a:t>
            </a:r>
            <a:r>
              <a:rPr lang="en-US"/>
              <a:t> Vào trang web angularjs để download.</a:t>
            </a:r>
          </a:p>
        </p:txBody>
      </p:sp>
      <p:pic>
        <p:nvPicPr>
          <p:cNvPr id="9" name="Picture 8" descr="A screenshot of a computer&#10;&#10;Description automatically generated">
            <a:extLst>
              <a:ext uri="{FF2B5EF4-FFF2-40B4-BE49-F238E27FC236}">
                <a16:creationId xmlns:a16="http://schemas.microsoft.com/office/drawing/2014/main" id="{223B0B86-C9CE-4A0D-8B91-0A6A2D8E4E77}"/>
              </a:ext>
            </a:extLst>
          </p:cNvPr>
          <p:cNvPicPr>
            <a:picLocks noChangeAspect="1"/>
          </p:cNvPicPr>
          <p:nvPr/>
        </p:nvPicPr>
        <p:blipFill rotWithShape="1">
          <a:blip r:embed="rId2">
            <a:extLst>
              <a:ext uri="{28A0092B-C50C-407E-A947-70E740481C1C}">
                <a14:useLocalDpi xmlns:a14="http://schemas.microsoft.com/office/drawing/2010/main" val="0"/>
              </a:ext>
            </a:extLst>
          </a:blip>
          <a:srcRect t="4036" b="24625"/>
          <a:stretch/>
        </p:blipFill>
        <p:spPr>
          <a:xfrm>
            <a:off x="2996514" y="3609630"/>
            <a:ext cx="7332445" cy="2940948"/>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646331"/>
          </a:xfrm>
          <a:prstGeom prst="rect">
            <a:avLst/>
          </a:prstGeom>
          <a:noFill/>
        </p:spPr>
        <p:txBody>
          <a:bodyPr wrap="square" rtlCol="0">
            <a:spAutoFit/>
          </a:bodyPr>
          <a:lstStyle/>
          <a:p>
            <a:pPr algn="just"/>
            <a:r>
              <a:rPr lang="en-US"/>
              <a:t>Để import angular vào file html có thể sử đặt đ</a:t>
            </a:r>
            <a:r>
              <a:rPr lang="vi-VN"/>
              <a:t>ư</a:t>
            </a:r>
            <a:r>
              <a:rPr lang="en-US"/>
              <a:t>ờng dẫn angular vào src của thẻ script: </a:t>
            </a:r>
          </a:p>
          <a:p>
            <a:pPr algn="just"/>
            <a:endParaRPr lang="en-US"/>
          </a:p>
        </p:txBody>
      </p:sp>
      <p:pic>
        <p:nvPicPr>
          <p:cNvPr id="5" name="Picture 4" descr="A screenshot of a computer&#10;&#10;Description automatically generated">
            <a:extLst>
              <a:ext uri="{FF2B5EF4-FFF2-40B4-BE49-F238E27FC236}">
                <a16:creationId xmlns:a16="http://schemas.microsoft.com/office/drawing/2014/main" id="{D79527E7-E2EC-4500-8B86-23808DEDECF6}"/>
              </a:ext>
            </a:extLst>
          </p:cNvPr>
          <p:cNvPicPr>
            <a:picLocks noChangeAspect="1"/>
          </p:cNvPicPr>
          <p:nvPr/>
        </p:nvPicPr>
        <p:blipFill rotWithShape="1">
          <a:blip r:embed="rId2">
            <a:extLst>
              <a:ext uri="{28A0092B-C50C-407E-A947-70E740481C1C}">
                <a14:useLocalDpi xmlns:a14="http://schemas.microsoft.com/office/drawing/2010/main" val="0"/>
              </a:ext>
            </a:extLst>
          </a:blip>
          <a:srcRect r="19868" b="58129"/>
          <a:stretch/>
        </p:blipFill>
        <p:spPr>
          <a:xfrm>
            <a:off x="1971675" y="2264879"/>
            <a:ext cx="9769751" cy="2870115"/>
          </a:xfrm>
          <a:prstGeom prst="rect">
            <a:avLst/>
          </a:prstGeom>
        </p:spPr>
      </p:pic>
    </p:spTree>
    <p:extLst>
      <p:ext uri="{BB962C8B-B14F-4D97-AF65-F5344CB8AC3E}">
        <p14:creationId xmlns:p14="http://schemas.microsoft.com/office/powerpoint/2010/main" val="58126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72793"/>
            <a:ext cx="9769751" cy="1200329"/>
          </a:xfrm>
          <a:prstGeom prst="rect">
            <a:avLst/>
          </a:prstGeom>
          <a:noFill/>
        </p:spPr>
        <p:txBody>
          <a:bodyPr wrap="square" rtlCol="0">
            <a:spAutoFit/>
          </a:bodyPr>
          <a:lstStyle/>
          <a:p>
            <a:pPr algn="just"/>
            <a:r>
              <a:rPr lang="en-US" sz="2400" b="1"/>
              <a:t>ng-app (angular application)</a:t>
            </a:r>
          </a:p>
          <a:p>
            <a:pPr algn="just"/>
            <a:r>
              <a:rPr lang="en-US" sz="2400"/>
              <a:t>Nếu ng-app = “tên ứng dụng” thì cần khai báo </a:t>
            </a:r>
            <a:r>
              <a:rPr lang="en-US" sz="2400" b="1"/>
              <a:t> </a:t>
            </a:r>
            <a:r>
              <a:rPr lang="en-US" sz="2400"/>
              <a:t>trong file.js. Thông th</a:t>
            </a:r>
            <a:r>
              <a:rPr lang="vi-VN" sz="2400"/>
              <a:t>ư</a:t>
            </a:r>
            <a:r>
              <a:rPr lang="en-US" sz="2400"/>
              <a:t>ờng cần đặt tên để dễ quản lý.</a:t>
            </a:r>
            <a:endParaRPr lang="en-US"/>
          </a:p>
        </p:txBody>
      </p:sp>
      <p:pic>
        <p:nvPicPr>
          <p:cNvPr id="8" name="Picture 7" descr="A screenshot of a computer screen&#10;&#10;Description automatically generated">
            <a:extLst>
              <a:ext uri="{FF2B5EF4-FFF2-40B4-BE49-F238E27FC236}">
                <a16:creationId xmlns:a16="http://schemas.microsoft.com/office/drawing/2014/main" id="{E35D7FC6-4086-4DCB-BBB8-050C7BDCB844}"/>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9131" b="58072"/>
          <a:stretch/>
        </p:blipFill>
        <p:spPr>
          <a:xfrm>
            <a:off x="1971675" y="2873122"/>
            <a:ext cx="7119315" cy="2246727"/>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5D31387D-B7FF-4A50-A83C-23A5985DCB47}"/>
              </a:ext>
            </a:extLst>
          </p:cNvPr>
          <p:cNvPicPr>
            <a:picLocks noChangeAspect="1"/>
          </p:cNvPicPr>
          <p:nvPr/>
        </p:nvPicPr>
        <p:blipFill rotWithShape="1">
          <a:blip r:embed="rId3">
            <a:extLst>
              <a:ext uri="{28A0092B-C50C-407E-A947-70E740481C1C}">
                <a14:useLocalDpi xmlns:a14="http://schemas.microsoft.com/office/drawing/2010/main" val="0"/>
              </a:ext>
            </a:extLst>
          </a:blip>
          <a:srcRect r="55435" b="82489"/>
          <a:stretch/>
        </p:blipFill>
        <p:spPr>
          <a:xfrm>
            <a:off x="1971675" y="5206298"/>
            <a:ext cx="5433391" cy="1200330"/>
          </a:xfrm>
          <a:prstGeom prst="rect">
            <a:avLst/>
          </a:prstGeom>
        </p:spPr>
      </p:pic>
    </p:spTree>
    <p:extLst>
      <p:ext uri="{BB962C8B-B14F-4D97-AF65-F5344CB8AC3E}">
        <p14:creationId xmlns:p14="http://schemas.microsoft.com/office/powerpoint/2010/main" val="212446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4"/>
          </p:nvPr>
        </p:nvSpPr>
        <p:spPr/>
      </p:sp>
      <p:sp>
        <p:nvSpPr>
          <p:cNvPr id="3" name="Picture Placeholder 2"/>
          <p:cNvSpPr>
            <a:spLocks noGrp="1"/>
          </p:cNvSpPr>
          <p:nvPr>
            <p:ph type="pic" idx="12"/>
          </p:nvPr>
        </p:nvSpPr>
        <p:spPr/>
      </p:sp>
      <p:sp>
        <p:nvSpPr>
          <p:cNvPr id="4" name="Title 3"/>
          <p:cNvSpPr>
            <a:spLocks noGrp="1"/>
          </p:cNvSpPr>
          <p:nvPr>
            <p:ph type="title"/>
          </p:nvPr>
        </p:nvSpPr>
        <p:spPr/>
        <p:txBody>
          <a:bodyPr/>
          <a:lstStyle/>
          <a:p>
            <a:endParaRPr lang="en-US"/>
          </a:p>
        </p:txBody>
      </p:sp>
      <p:sp>
        <p:nvSpPr>
          <p:cNvPr id="5" name="Subtitle 4"/>
          <p:cNvSpPr>
            <a:spLocks noGrp="1"/>
          </p:cNvSpPr>
          <p:nvPr>
            <p:ph type="subTitle" idx="1"/>
          </p:nvPr>
        </p:nvSpPr>
        <p:spPr/>
        <p:txBody>
          <a:bodyPr>
            <a:normAutofit lnSpcReduction="10000"/>
          </a:bodyPr>
          <a:lstStyle/>
          <a:p>
            <a:endParaRPr lang="en-US"/>
          </a:p>
        </p:txBody>
      </p:sp>
      <p:sp>
        <p:nvSpPr>
          <p:cNvPr id="6" name="Text Placeholder 5"/>
          <p:cNvSpPr>
            <a:spLocks noGrp="1"/>
          </p:cNvSpPr>
          <p:nvPr>
            <p:ph type="body" sz="half" idx="11"/>
          </p:nvPr>
        </p:nvSpPr>
        <p:spPr/>
        <p:txBody>
          <a:bodyPr/>
          <a:lstStyle/>
          <a:p>
            <a:endParaRPr lang="en-US"/>
          </a:p>
        </p:txBody>
      </p:sp>
    </p:spTree>
    <p:extLst>
      <p:ext uri="{BB962C8B-B14F-4D97-AF65-F5344CB8AC3E}">
        <p14:creationId xmlns:p14="http://schemas.microsoft.com/office/powerpoint/2010/main" val="125598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392</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Office Theme</vt:lpstr>
      <vt:lpstr>PowerPoint Presentation</vt:lpstr>
      <vt:lpstr>PowerPoint Presentation</vt:lpstr>
      <vt:lpstr>Quy trình tạo trang Web</vt:lpstr>
      <vt:lpstr>AngularJS</vt:lpstr>
      <vt:lpstr>AngularJS</vt:lpstr>
      <vt:lpstr>AngularJS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Nguyen Minh</cp:lastModifiedBy>
  <cp:revision>67</cp:revision>
  <dcterms:created xsi:type="dcterms:W3CDTF">2017-11-04T11:17:03Z</dcterms:created>
  <dcterms:modified xsi:type="dcterms:W3CDTF">2020-08-07T03:53:03Z</dcterms:modified>
</cp:coreProperties>
</file>