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8"/>
  </p:notesMasterIdLst>
  <p:sldIdLst>
    <p:sldId id="256" r:id="rId2"/>
    <p:sldId id="257" r:id="rId3"/>
    <p:sldId id="266" r:id="rId4"/>
    <p:sldId id="259" r:id="rId5"/>
    <p:sldId id="262" r:id="rId6"/>
    <p:sldId id="264" r:id="rId7"/>
    <p:sldId id="265" r:id="rId8"/>
    <p:sldId id="267" r:id="rId9"/>
    <p:sldId id="263" r:id="rId10"/>
    <p:sldId id="270" r:id="rId11"/>
    <p:sldId id="271" r:id="rId12"/>
    <p:sldId id="272" r:id="rId13"/>
    <p:sldId id="273" r:id="rId14"/>
    <p:sldId id="268" r:id="rId15"/>
    <p:sldId id="269" r:id="rId16"/>
    <p:sldId id="261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Roboto" panose="020B0604020202020204" charset="0"/>
      <p:regular r:id="rId23"/>
      <p:bold r:id="rId24"/>
      <p:italic r:id="rId25"/>
      <p:boldItalic r:id="rId26"/>
    </p:embeddedFont>
    <p:embeddedFont>
      <p:font typeface="Segoe UI Black" panose="020B0A02040204020203" pitchFamily="34" charset="0"/>
      <p:bold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6851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1340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7662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Custom Layout">
  <p:cSld name="5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65943" y="2287162"/>
            <a:ext cx="3460115" cy="2283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7639050" y="1"/>
            <a:ext cx="3486150" cy="6858000"/>
          </a:xfrm>
          <a:prstGeom prst="rect">
            <a:avLst/>
          </a:prstGeom>
          <a:solidFill>
            <a:srgbClr val="1B8FAD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933450" y="1643144"/>
            <a:ext cx="5915024" cy="123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oboto"/>
              <a:buNone/>
              <a:defRPr sz="4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ftr" idx="11"/>
          </p:nvPr>
        </p:nvSpPr>
        <p:spPr>
          <a:xfrm>
            <a:off x="8515350" y="6356350"/>
            <a:ext cx="18764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933451" y="3045702"/>
            <a:ext cx="5915024" cy="828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22" name="Google Shape;2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99672" y="1643144"/>
            <a:ext cx="2164905" cy="1428837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/>
          <p:nvPr/>
        </p:nvSpPr>
        <p:spPr>
          <a:xfrm>
            <a:off x="3581399" y="4245533"/>
            <a:ext cx="3267075" cy="828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Diễn giả: Indruino</a:t>
            </a:r>
            <a:endParaRPr sz="18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Bộ phận: Indruino</a:t>
            </a:r>
            <a:endParaRPr sz="18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933450" y="4037095"/>
            <a:ext cx="5915024" cy="1828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Custom Layout">
  <p:cSld name="6_Custom Layou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1971675" y="600429"/>
            <a:ext cx="9382124" cy="533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1"/>
          </p:nvPr>
        </p:nvSpPr>
        <p:spPr>
          <a:xfrm>
            <a:off x="1971675" y="1133475"/>
            <a:ext cx="3267075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0" y="1"/>
            <a:ext cx="1533525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" name="Google Shape;3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3082" y="5962650"/>
            <a:ext cx="1127359" cy="625684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5"/>
          <p:cNvSpPr/>
          <p:nvPr/>
        </p:nvSpPr>
        <p:spPr>
          <a:xfrm>
            <a:off x="1533523" y="0"/>
            <a:ext cx="95250" cy="6858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5"/>
          <p:cNvSpPr/>
          <p:nvPr/>
        </p:nvSpPr>
        <p:spPr>
          <a:xfrm>
            <a:off x="1971675" y="1648233"/>
            <a:ext cx="9382124" cy="18288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1971675" y="1847904"/>
            <a:ext cx="3017895" cy="4707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3"/>
          </p:nvPr>
        </p:nvSpPr>
        <p:spPr>
          <a:xfrm>
            <a:off x="5153789" y="1847904"/>
            <a:ext cx="3017895" cy="4707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4"/>
          </p:nvPr>
        </p:nvSpPr>
        <p:spPr>
          <a:xfrm>
            <a:off x="8335904" y="1847904"/>
            <a:ext cx="3017895" cy="4707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>
  <p:cSld name="3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/>
          <p:nvPr/>
        </p:nvSpPr>
        <p:spPr>
          <a:xfrm>
            <a:off x="7639050" y="1"/>
            <a:ext cx="348615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933450" y="1643144"/>
            <a:ext cx="5915024" cy="123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oboto"/>
              <a:buNone/>
              <a:defRPr sz="4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ftr" idx="11"/>
          </p:nvPr>
        </p:nvSpPr>
        <p:spPr>
          <a:xfrm>
            <a:off x="8515350" y="6356350"/>
            <a:ext cx="18764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8" name="Google Shape;58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99672" y="1643144"/>
            <a:ext cx="2164905" cy="1428837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7"/>
          <p:cNvSpPr txBox="1"/>
          <p:nvPr/>
        </p:nvSpPr>
        <p:spPr>
          <a:xfrm>
            <a:off x="3581399" y="3071981"/>
            <a:ext cx="3267075" cy="828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Diễn giả: Indruino</a:t>
            </a:r>
            <a:endParaRPr sz="18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Bộ phận: Indruino</a:t>
            </a:r>
            <a:endParaRPr sz="18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7"/>
          <p:cNvSpPr/>
          <p:nvPr/>
        </p:nvSpPr>
        <p:spPr>
          <a:xfrm>
            <a:off x="933450" y="2863543"/>
            <a:ext cx="5915024" cy="1828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sz="4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8FFED-89B9-4098-AE20-54CDC4BFE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794" y="302385"/>
            <a:ext cx="10220325" cy="1019978"/>
          </a:xfrm>
        </p:spPr>
        <p:txBody>
          <a:bodyPr/>
          <a:lstStyle/>
          <a:p>
            <a:r>
              <a:rPr lang="en-US" sz="30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THIẾT LẬP CẤU HÌNH CHO CARD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D112F4-5E5B-4246-8732-207EC435BF36}"/>
              </a:ext>
            </a:extLst>
          </p:cNvPr>
          <p:cNvSpPr txBox="1"/>
          <p:nvPr/>
        </p:nvSpPr>
        <p:spPr>
          <a:xfrm>
            <a:off x="1969476" y="1730326"/>
            <a:ext cx="9833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Thiết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lập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ngày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dealine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thời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gian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nhắc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hẹn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sau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đó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bấm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lưu</a:t>
            </a:r>
            <a:endParaRPr lang="en-US" sz="1600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2C50C9-8868-4A3D-B129-D9E0936C0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052" y="2509406"/>
            <a:ext cx="9272163" cy="391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39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8FFED-89B9-4098-AE20-54CDC4BFE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794" y="302385"/>
            <a:ext cx="10220325" cy="1019978"/>
          </a:xfrm>
        </p:spPr>
        <p:txBody>
          <a:bodyPr/>
          <a:lstStyle/>
          <a:p>
            <a:r>
              <a:rPr lang="en-US" sz="30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THIẾT LẬP CẤU HÌNH CHO CARD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D112F4-5E5B-4246-8732-207EC435BF36}"/>
              </a:ext>
            </a:extLst>
          </p:cNvPr>
          <p:cNvSpPr txBox="1"/>
          <p:nvPr/>
        </p:nvSpPr>
        <p:spPr>
          <a:xfrm>
            <a:off x="1969476" y="1730326"/>
            <a:ext cx="9833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Đính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kèm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tài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liệu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cho:có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thể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chọn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nguồn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để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upload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F1DF06-20C2-4C8E-8614-558C075C1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950" y="2490820"/>
            <a:ext cx="9326879" cy="416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16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8FFED-89B9-4098-AE20-54CDC4BFE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794" y="302385"/>
            <a:ext cx="10220325" cy="1019978"/>
          </a:xfrm>
        </p:spPr>
        <p:txBody>
          <a:bodyPr/>
          <a:lstStyle/>
          <a:p>
            <a:r>
              <a:rPr lang="en-US" sz="30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THIẾT LẬP CẤU HÌNH CHO CARD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D112F4-5E5B-4246-8732-207EC435BF36}"/>
              </a:ext>
            </a:extLst>
          </p:cNvPr>
          <p:cNvSpPr txBox="1"/>
          <p:nvPr/>
        </p:nvSpPr>
        <p:spPr>
          <a:xfrm>
            <a:off x="1969476" y="1730326"/>
            <a:ext cx="98333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Di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chuyển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giữa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card: ta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chỉ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cần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list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chuột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vào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thẻ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cần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di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chuyển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di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chuyển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đến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nơi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bạn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muốn</a:t>
            </a:r>
            <a:endParaRPr lang="en-US" sz="1600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Ngoài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ra,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chọn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thẻ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di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chuyển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-&gt; di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chuyển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-&gt;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chọn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đích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đến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-&gt; di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chuyển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hoàn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thành</a:t>
            </a:r>
            <a:endParaRPr lang="en-US" sz="1600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BDB110-7C4D-4F00-8365-A38B73097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476" y="3669318"/>
            <a:ext cx="9261655" cy="302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597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8FFED-89B9-4098-AE20-54CDC4BFE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794" y="302385"/>
            <a:ext cx="10220325" cy="1019978"/>
          </a:xfrm>
        </p:spPr>
        <p:txBody>
          <a:bodyPr/>
          <a:lstStyle/>
          <a:p>
            <a:r>
              <a:rPr lang="en-US" sz="30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THIẾT LẬP CẤU HÌNH CHO CARD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D112F4-5E5B-4246-8732-207EC435BF36}"/>
              </a:ext>
            </a:extLst>
          </p:cNvPr>
          <p:cNvSpPr txBox="1"/>
          <p:nvPr/>
        </p:nvSpPr>
        <p:spPr>
          <a:xfrm>
            <a:off x="1969476" y="1730326"/>
            <a:ext cx="9833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Cấu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hình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hoàn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chỉnh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cho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một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card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F7515F-85A9-4E4E-9C7A-94359D7C6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794" y="2420648"/>
            <a:ext cx="10220325" cy="430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02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8FFED-89B9-4098-AE20-54CDC4BFE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132" y="558393"/>
            <a:ext cx="10220325" cy="1019978"/>
          </a:xfrm>
        </p:spPr>
        <p:txBody>
          <a:bodyPr/>
          <a:lstStyle/>
          <a:p>
            <a:r>
              <a:rPr lang="en-US" sz="30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TẠO TEAM VÀ THÊM THÀNH VIÊN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395E79-05FD-4E39-A86E-375D7C85BBFD}"/>
              </a:ext>
            </a:extLst>
          </p:cNvPr>
          <p:cNvSpPr txBox="1"/>
          <p:nvPr/>
        </p:nvSpPr>
        <p:spPr>
          <a:xfrm>
            <a:off x="2335237" y="1941342"/>
            <a:ext cx="8117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Chọn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Personal -&gt;  Create team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5CB6EC-88C6-4742-9EFB-103996C7B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929" y="2700997"/>
            <a:ext cx="8356209" cy="375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278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8FFED-89B9-4098-AE20-54CDC4BFE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132" y="558393"/>
            <a:ext cx="10220325" cy="1019978"/>
          </a:xfrm>
        </p:spPr>
        <p:txBody>
          <a:bodyPr/>
          <a:lstStyle/>
          <a:p>
            <a:r>
              <a:rPr lang="en-US" sz="30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TẠO TEAM VÀ THÊM THÀNH VIÊN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395E79-05FD-4E39-A86E-375D7C85BBFD}"/>
              </a:ext>
            </a:extLst>
          </p:cNvPr>
          <p:cNvSpPr txBox="1"/>
          <p:nvPr/>
        </p:nvSpPr>
        <p:spPr>
          <a:xfrm>
            <a:off x="2472411" y="1744395"/>
            <a:ext cx="8117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Thêm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thành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viên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bằng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tên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gmail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hoặc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tên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trello</a:t>
            </a:r>
            <a:endParaRPr lang="en-US" sz="1600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Ngoài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ra,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tạo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link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để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mời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người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member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9F31AC-C2C2-4083-9CBC-0D53FB03E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2411" y="3035105"/>
            <a:ext cx="8461689" cy="301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956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>
            <a:spLocks noGrp="1"/>
          </p:cNvSpPr>
          <p:nvPr>
            <p:ph type="title"/>
          </p:nvPr>
        </p:nvSpPr>
        <p:spPr>
          <a:xfrm>
            <a:off x="933450" y="1643144"/>
            <a:ext cx="5915024" cy="123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oboto"/>
              <a:buNone/>
            </a:pPr>
            <a:r>
              <a:rPr lang="en-US" sz="480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Thank you</a:t>
            </a:r>
            <a:endParaRPr sz="4800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03" name="Google Shape;103;p13"/>
          <p:cNvSpPr txBox="1">
            <a:spLocks noGrp="1"/>
          </p:cNvSpPr>
          <p:nvPr>
            <p:ph type="ftr" idx="11"/>
          </p:nvPr>
        </p:nvSpPr>
        <p:spPr>
          <a:xfrm>
            <a:off x="8515350" y="6356350"/>
            <a:ext cx="18764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www.indruino.com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>
            <a:spLocks noGrp="1"/>
          </p:cNvSpPr>
          <p:nvPr>
            <p:ph type="ftr" idx="11"/>
          </p:nvPr>
        </p:nvSpPr>
        <p:spPr>
          <a:xfrm>
            <a:off x="8515350" y="6356350"/>
            <a:ext cx="18764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www.indruino.com</a:t>
            </a:r>
            <a:endParaRPr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543D82C-F027-4BFE-9166-EC6DBE7497FE}"/>
              </a:ext>
            </a:extLst>
          </p:cNvPr>
          <p:cNvSpPr txBox="1">
            <a:spLocks/>
          </p:cNvSpPr>
          <p:nvPr/>
        </p:nvSpPr>
        <p:spPr>
          <a:xfrm>
            <a:off x="-2689103" y="2605868"/>
            <a:ext cx="10220326" cy="1146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oboto"/>
              <a:buNone/>
              <a:defRPr sz="4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HƯỚNG DẪN SỬ DỤNG </a:t>
            </a:r>
          </a:p>
          <a:p>
            <a:r>
              <a:rPr lang="en-US" sz="48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TRELLO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A6E2F-C1F9-4AD0-BF1C-760E9ECCA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674" y="457452"/>
            <a:ext cx="10220326" cy="1146587"/>
          </a:xfrm>
        </p:spPr>
        <p:txBody>
          <a:bodyPr/>
          <a:lstStyle/>
          <a:p>
            <a:r>
              <a:rPr lang="en-US" sz="30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THIẾT LẬP CẤU HÌNH CHO BOARD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14B88B-3DD5-4523-80C4-73543BBFF54D}"/>
              </a:ext>
            </a:extLst>
          </p:cNvPr>
          <p:cNvSpPr txBox="1"/>
          <p:nvPr/>
        </p:nvSpPr>
        <p:spPr>
          <a:xfrm>
            <a:off x="2049045" y="1856936"/>
            <a:ext cx="94794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Trello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gồm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3 thanh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phần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sau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: board, list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card</a:t>
            </a:r>
          </a:p>
          <a:p>
            <a:pPr algn="just"/>
            <a:r>
              <a:rPr lang="en-US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Board: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một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project</a:t>
            </a:r>
          </a:p>
          <a:p>
            <a:pPr algn="just"/>
            <a:r>
              <a:rPr lang="fr-FR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List: </a:t>
            </a:r>
            <a:r>
              <a:rPr lang="fr-FR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các</a:t>
            </a:r>
            <a:r>
              <a:rPr lang="fr-FR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một</a:t>
            </a:r>
            <a:r>
              <a:rPr lang="fr-FR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thành</a:t>
            </a:r>
            <a:r>
              <a:rPr lang="fr-FR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phần</a:t>
            </a:r>
            <a:r>
              <a:rPr lang="fr-FR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chính</a:t>
            </a:r>
            <a:r>
              <a:rPr lang="fr-FR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trong</a:t>
            </a:r>
            <a:r>
              <a:rPr lang="fr-FR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một</a:t>
            </a:r>
            <a:r>
              <a:rPr lang="fr-FR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board</a:t>
            </a:r>
            <a:r>
              <a:rPr lang="fr-FR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và</a:t>
            </a:r>
            <a:r>
              <a:rPr lang="fr-FR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có</a:t>
            </a:r>
            <a:r>
              <a:rPr lang="fr-FR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chứa</a:t>
            </a:r>
            <a:r>
              <a:rPr lang="fr-FR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các</a:t>
            </a:r>
            <a:r>
              <a:rPr lang="fr-FR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card</a:t>
            </a:r>
            <a:endParaRPr lang="fr-FR" sz="1600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fr-FR" sz="16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Card</a:t>
            </a:r>
            <a:r>
              <a:rPr lang="fr-FR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: </a:t>
            </a:r>
            <a:r>
              <a:rPr lang="fr-FR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dùng</a:t>
            </a:r>
            <a:r>
              <a:rPr lang="fr-FR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để</a:t>
            </a:r>
            <a:r>
              <a:rPr lang="fr-FR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lưu</a:t>
            </a:r>
            <a:r>
              <a:rPr lang="fr-FR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trữ</a:t>
            </a:r>
            <a:r>
              <a:rPr lang="fr-FR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công</a:t>
            </a:r>
            <a:r>
              <a:rPr lang="fr-FR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việc</a:t>
            </a:r>
            <a:r>
              <a:rPr lang="fr-FR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. </a:t>
            </a:r>
            <a:r>
              <a:rPr lang="fr-FR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Một</a:t>
            </a:r>
            <a:r>
              <a:rPr lang="fr-FR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Card</a:t>
            </a:r>
            <a:r>
              <a:rPr lang="fr-FR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có</a:t>
            </a:r>
            <a:r>
              <a:rPr lang="fr-FR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thể</a:t>
            </a:r>
            <a:r>
              <a:rPr lang="fr-FR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dùng</a:t>
            </a:r>
            <a:r>
              <a:rPr lang="fr-FR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để</a:t>
            </a:r>
            <a:r>
              <a:rPr lang="fr-FR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ghi</a:t>
            </a:r>
            <a:r>
              <a:rPr lang="fr-FR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task</a:t>
            </a:r>
            <a:r>
              <a:rPr lang="fr-FR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, </a:t>
            </a:r>
            <a:r>
              <a:rPr lang="fr-FR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feature</a:t>
            </a:r>
            <a:r>
              <a:rPr lang="fr-FR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, question, note .</a:t>
            </a:r>
            <a:r>
              <a:rPr lang="fr-FR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Mỗi</a:t>
            </a:r>
            <a:r>
              <a:rPr lang="fr-FR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card</a:t>
            </a:r>
            <a:r>
              <a:rPr lang="fr-FR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sẽ</a:t>
            </a:r>
            <a:r>
              <a:rPr lang="fr-FR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có</a:t>
            </a:r>
            <a:r>
              <a:rPr lang="fr-FR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checklist </a:t>
            </a:r>
            <a:r>
              <a:rPr lang="fr-FR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để</a:t>
            </a:r>
            <a:r>
              <a:rPr lang="fr-FR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bạn</a:t>
            </a:r>
            <a:r>
              <a:rPr lang="fr-FR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chia </a:t>
            </a:r>
            <a:r>
              <a:rPr lang="fr-FR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đầu</a:t>
            </a:r>
            <a:r>
              <a:rPr lang="fr-FR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việc</a:t>
            </a:r>
            <a:r>
              <a:rPr lang="fr-FR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nhỏ</a:t>
            </a:r>
            <a:r>
              <a:rPr lang="fr-FR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hơn</a:t>
            </a:r>
            <a:r>
              <a:rPr lang="fr-FR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endParaRPr lang="en-US" sz="1600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316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title"/>
          </p:nvPr>
        </p:nvSpPr>
        <p:spPr>
          <a:xfrm>
            <a:off x="1971675" y="516023"/>
            <a:ext cx="9382124" cy="918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</a:pPr>
            <a:r>
              <a:rPr lang="en-US" sz="30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Tạo</a:t>
            </a:r>
            <a:r>
              <a:rPr lang="en-US" sz="30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board</a:t>
            </a:r>
            <a:endParaRPr sz="3000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86" name="Google Shape;86;p11"/>
          <p:cNvSpPr txBox="1">
            <a:spLocks noGrp="1"/>
          </p:cNvSpPr>
          <p:nvPr>
            <p:ph type="body" idx="2"/>
          </p:nvPr>
        </p:nvSpPr>
        <p:spPr>
          <a:xfrm>
            <a:off x="1971675" y="1707227"/>
            <a:ext cx="10028067" cy="91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1: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create new board</a:t>
            </a:r>
            <a:endParaRPr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F9BEAD-C252-41E1-B795-45D1440A9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282" y="2391509"/>
            <a:ext cx="9748910" cy="37982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4800E-2D23-4CE5-8541-B4143C028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675" y="600429"/>
            <a:ext cx="9382124" cy="820408"/>
          </a:xfrm>
        </p:spPr>
        <p:txBody>
          <a:bodyPr/>
          <a:lstStyle/>
          <a:p>
            <a:r>
              <a:rPr lang="en-US" sz="30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Tạo</a:t>
            </a:r>
            <a:r>
              <a:rPr lang="en-US" sz="30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board</a:t>
            </a:r>
            <a:endParaRPr lang="en-US" sz="30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52CC9-F18B-44CE-B5B4-DE1EF1222E4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971675" y="1847904"/>
            <a:ext cx="9591968" cy="1581095"/>
          </a:xfrm>
        </p:spPr>
        <p:txBody>
          <a:bodyPr/>
          <a:lstStyle/>
          <a:p>
            <a:pPr algn="just"/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2: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board,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chế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quyền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background</a:t>
            </a:r>
          </a:p>
          <a:p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885CEF-3700-4E9B-A6A3-D50C320AD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382" y="3024554"/>
            <a:ext cx="7596553" cy="336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82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4800E-2D23-4CE5-8541-B4143C028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675" y="497406"/>
            <a:ext cx="9382124" cy="820408"/>
          </a:xfrm>
        </p:spPr>
        <p:txBody>
          <a:bodyPr/>
          <a:lstStyle/>
          <a:p>
            <a:r>
              <a:rPr lang="en-US" sz="30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Tạo</a:t>
            </a:r>
            <a:r>
              <a:rPr lang="en-US" sz="30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list</a:t>
            </a:r>
            <a:endParaRPr lang="en-US" sz="30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52CC9-F18B-44CE-B5B4-DE1EF1222E4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971675" y="1847904"/>
            <a:ext cx="9591968" cy="923431"/>
          </a:xfrm>
        </p:spPr>
        <p:txBody>
          <a:bodyPr/>
          <a:lstStyle/>
          <a:p>
            <a:pPr algn="just"/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3: Sau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Board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xong,bây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giờ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list </a:t>
            </a:r>
          </a:p>
          <a:p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819469-D2FC-477D-978D-20C4550E4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392" y="2891111"/>
            <a:ext cx="8494689" cy="290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100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4800E-2D23-4CE5-8541-B4143C028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675" y="497406"/>
            <a:ext cx="9382124" cy="820408"/>
          </a:xfrm>
        </p:spPr>
        <p:txBody>
          <a:bodyPr/>
          <a:lstStyle/>
          <a:p>
            <a:r>
              <a:rPr lang="en-US" sz="30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Tạo</a:t>
            </a:r>
            <a:r>
              <a:rPr lang="en-US" sz="30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card</a:t>
            </a:r>
            <a:endParaRPr lang="en-US" sz="30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52CC9-F18B-44CE-B5B4-DE1EF1222E4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971675" y="1847904"/>
            <a:ext cx="9591968" cy="923431"/>
          </a:xfrm>
        </p:spPr>
        <p:txBody>
          <a:bodyPr/>
          <a:lstStyle/>
          <a:p>
            <a:pPr algn="just"/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4: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ở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card</a:t>
            </a:r>
          </a:p>
          <a:p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AD799B-79FB-4DF2-9A43-93FB3D48B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846" y="2771335"/>
            <a:ext cx="8692687" cy="283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418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8FFED-89B9-4098-AE20-54CDC4BFE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675" y="558393"/>
            <a:ext cx="10220325" cy="1019978"/>
          </a:xfrm>
        </p:spPr>
        <p:txBody>
          <a:bodyPr/>
          <a:lstStyle/>
          <a:p>
            <a:r>
              <a:rPr lang="en-US" sz="30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THIẾT LẬP CẤU HÌNH CHO CARD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DF0CDD-BCF0-45B6-99E5-72E9EC86D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058" y="2857634"/>
            <a:ext cx="9251852" cy="34419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9FFE8A-3C27-45CA-BCB2-45B62708BC5A}"/>
              </a:ext>
            </a:extLst>
          </p:cNvPr>
          <p:cNvSpPr txBox="1"/>
          <p:nvPr/>
        </p:nvSpPr>
        <p:spPr>
          <a:xfrm>
            <a:off x="2021058" y="1637134"/>
            <a:ext cx="9711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Gồm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nhãn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ngày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hết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hạn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lịch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hẹn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đính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kèm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, di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chuyển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card</a:t>
            </a:r>
          </a:p>
        </p:txBody>
      </p:sp>
    </p:spTree>
    <p:extLst>
      <p:ext uri="{BB962C8B-B14F-4D97-AF65-F5344CB8AC3E}">
        <p14:creationId xmlns:p14="http://schemas.microsoft.com/office/powerpoint/2010/main" val="3788151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8FFED-89B9-4098-AE20-54CDC4BFE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794" y="302385"/>
            <a:ext cx="10220325" cy="1019978"/>
          </a:xfrm>
        </p:spPr>
        <p:txBody>
          <a:bodyPr/>
          <a:lstStyle/>
          <a:p>
            <a:r>
              <a:rPr lang="en-US" sz="30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THIẾT LẬP CẤU HÌNH CHO CARD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D112F4-5E5B-4246-8732-207EC435BF36}"/>
              </a:ext>
            </a:extLst>
          </p:cNvPr>
          <p:cNvSpPr txBox="1"/>
          <p:nvPr/>
        </p:nvSpPr>
        <p:spPr>
          <a:xfrm>
            <a:off x="1969476" y="1730326"/>
            <a:ext cx="9833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Cấu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hình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lable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thể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chọn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thêm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tên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lable</a:t>
            </a:r>
            <a:endParaRPr lang="en-US" sz="1600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C8FE8C-176B-46FC-B346-8E0ED02BB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097" y="2790761"/>
            <a:ext cx="9058497" cy="386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43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328</Words>
  <Application>Microsoft Office PowerPoint</Application>
  <PresentationFormat>Widescreen</PresentationFormat>
  <Paragraphs>39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Roboto</vt:lpstr>
      <vt:lpstr>Arial</vt:lpstr>
      <vt:lpstr>Segoe UI Black</vt:lpstr>
      <vt:lpstr>Office Theme</vt:lpstr>
      <vt:lpstr>PowerPoint Presentation</vt:lpstr>
      <vt:lpstr>PowerPoint Presentation</vt:lpstr>
      <vt:lpstr>THIẾT LẬP CẤU HÌNH CHO BOARD</vt:lpstr>
      <vt:lpstr>Tạo board</vt:lpstr>
      <vt:lpstr>Tạo board</vt:lpstr>
      <vt:lpstr>Tạo list</vt:lpstr>
      <vt:lpstr>Tạo card</vt:lpstr>
      <vt:lpstr>THIẾT LẬP CẤU HÌNH CHO CARD</vt:lpstr>
      <vt:lpstr>THIẾT LẬP CẤU HÌNH CHO CARD</vt:lpstr>
      <vt:lpstr>THIẾT LẬP CẤU HÌNH CHO CARD</vt:lpstr>
      <vt:lpstr>THIẾT LẬP CẤU HÌNH CHO CARD</vt:lpstr>
      <vt:lpstr>THIẾT LẬP CẤU HÌNH CHO CARD</vt:lpstr>
      <vt:lpstr>THIẾT LẬP CẤU HÌNH CHO CARD</vt:lpstr>
      <vt:lpstr>TẠO TEAM VÀ THÊM THÀNH VIÊN</vt:lpstr>
      <vt:lpstr>TẠO TEAM VÀ THÊM THÀNH VIÊN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Admin</cp:lastModifiedBy>
  <cp:revision>19</cp:revision>
  <dcterms:modified xsi:type="dcterms:W3CDTF">2020-08-23T15:28:17Z</dcterms:modified>
</cp:coreProperties>
</file>