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4" r:id="rId6"/>
    <p:sldId id="263" r:id="rId7"/>
    <p:sldId id="259" r:id="rId8"/>
    <p:sldId id="265" r:id="rId9"/>
    <p:sldId id="270" r:id="rId10"/>
    <p:sldId id="271" r:id="rId11"/>
    <p:sldId id="272" r:id="rId12"/>
    <p:sldId id="266" r:id="rId13"/>
    <p:sldId id="268" r:id="rId14"/>
    <p:sldId id="273" r:id="rId15"/>
    <p:sldId id="260" r:id="rId16"/>
    <p:sldId id="274" r:id="rId17"/>
    <p:sldId id="275" r:id="rId18"/>
    <p:sldId id="277" r:id="rId19"/>
    <p:sldId id="278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1B8FAD"/>
    <a:srgbClr val="219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1E71-55FB-4F70-BA64-7E87629B954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CC60F-1D31-4D35-A4BD-2D886156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43" y="2287162"/>
            <a:ext cx="3460115" cy="2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1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solidFill>
            <a:srgbClr val="1B8F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www.indruino.com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451" y="3045702"/>
            <a:ext cx="5915024" cy="828674"/>
          </a:xfrm>
        </p:spPr>
        <p:txBody>
          <a:bodyPr>
            <a:normAutofit/>
          </a:bodyPr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here</a:t>
            </a:r>
          </a:p>
          <a:p>
            <a:r>
              <a:rPr lang="en-US" dirty="0"/>
              <a:t>Content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3581399" y="4245533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Diễn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giả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Bộ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phận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33450" y="4037095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7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562350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76927" y="1847904"/>
            <a:ext cx="5476872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31590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1675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5153789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53271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5153790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94173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Thanks you !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www.indruino.com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 userDrawn="1"/>
        </p:nvSpPr>
        <p:spPr>
          <a:xfrm>
            <a:off x="3581399" y="3071981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Diễn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giả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Bộ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phận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33450" y="2863543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5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6D9FEF56-C5D4-4D87-B961-211842A8ECEA}" type="datetime1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www.indruino.com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D779B054-1F36-43A5-BA23-2DE8D6B1A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0" r:id="rId2"/>
    <p:sldLayoutId id="2147483664" r:id="rId3"/>
    <p:sldLayoutId id="2147483678" r:id="rId4"/>
    <p:sldLayoutId id="2147483680" r:id="rId5"/>
    <p:sldLayoutId id="2147483663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127.0.0.1:3000/server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9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649" y="629478"/>
            <a:ext cx="10114307" cy="967823"/>
          </a:xfrm>
        </p:spPr>
        <p:txBody>
          <a:bodyPr/>
          <a:lstStyle/>
          <a:p>
            <a:r>
              <a:rPr lang="en-US" sz="3000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 SERVER ĐƠN GIẢN SỬ DỤNG HTTP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696278"/>
            <a:ext cx="9382124" cy="5261113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2: </a:t>
            </a:r>
            <a:r>
              <a:rPr lang="en-US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Khởi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server</a:t>
            </a:r>
          </a:p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hàm</a:t>
            </a:r>
            <a:r>
              <a:rPr lang="en-US" i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:http.createServer</a:t>
            </a:r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(function(request, response)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Request: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lưu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trữ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gửi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lên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request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Response: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lưu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trữ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trả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client</a:t>
            </a:r>
          </a:p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URL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server.html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if (request.url == '/server.html')</a:t>
            </a:r>
          </a:p>
          <a:p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    {</a:t>
            </a:r>
          </a:p>
          <a:p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        </a:t>
            </a:r>
            <a:r>
              <a:rPr lang="en-US" i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response.writeHead</a:t>
            </a:r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(200, { //</a:t>
            </a:r>
            <a:r>
              <a:rPr lang="en-US" i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kết</a:t>
            </a:r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nối</a:t>
            </a:r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thành</a:t>
            </a:r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công</a:t>
            </a:r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và</a:t>
            </a:r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trả</a:t>
            </a:r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về</a:t>
            </a:r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file html</a:t>
            </a:r>
          </a:p>
          <a:p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            "Context-type" : "text/html"</a:t>
            </a:r>
          </a:p>
          <a:p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        });</a:t>
            </a:r>
          </a:p>
          <a:p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        </a:t>
            </a:r>
            <a:r>
              <a:rPr lang="en-US" i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fs.createReadStream</a:t>
            </a:r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('./server.html').pipe(response); //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tin html</a:t>
            </a:r>
            <a:endParaRPr lang="en-US" i="1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    }</a:t>
            </a: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416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649" y="629478"/>
            <a:ext cx="10114307" cy="967823"/>
          </a:xfrm>
        </p:spPr>
        <p:txBody>
          <a:bodyPr/>
          <a:lstStyle/>
          <a:p>
            <a:r>
              <a:rPr lang="en-US" sz="3000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 SERVER ĐƠN GIẢN SỬ DỤNG HTTP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696278"/>
            <a:ext cx="9382124" cy="526111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Ngược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else </a:t>
            </a:r>
          </a:p>
          <a:p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    {</a:t>
            </a:r>
          </a:p>
          <a:p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        </a:t>
            </a:r>
            <a:r>
              <a:rPr lang="en-US" i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response.writeHead</a:t>
            </a:r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(404, { //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công</a:t>
            </a:r>
            <a:endParaRPr lang="en-US" i="1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            "Context-type" : "text/plain"</a:t>
            </a:r>
          </a:p>
          <a:p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        });</a:t>
            </a:r>
          </a:p>
          <a:p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        </a:t>
            </a:r>
            <a:r>
              <a:rPr lang="en-US" i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response.write</a:t>
            </a:r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('404 Not Found ' + request.url); //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lỗi</a:t>
            </a:r>
            <a:endParaRPr lang="en-US" i="1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         </a:t>
            </a:r>
          </a:p>
          <a:p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        </a:t>
            </a:r>
            <a:r>
              <a:rPr lang="en-US" i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response.end</a:t>
            </a:r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();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//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thúc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    }</a:t>
            </a: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50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649" y="629478"/>
            <a:ext cx="10114307" cy="967823"/>
          </a:xfrm>
        </p:spPr>
        <p:txBody>
          <a:bodyPr/>
          <a:lstStyle/>
          <a:p>
            <a:r>
              <a:rPr lang="en-US" sz="3000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 SERVER ĐƠN GIẢN SỬ DỤNG HTTP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2051189" y="1743075"/>
            <a:ext cx="9382124" cy="5261113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3: </a:t>
            </a:r>
            <a:r>
              <a:rPr lang="en-US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lập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cổng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nối</a:t>
            </a:r>
            <a:endParaRPr lang="en-US" b="1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r>
              <a:rPr lang="en-US" i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server.listen</a:t>
            </a:r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(3000, function(){</a:t>
            </a:r>
          </a:p>
          <a:p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    console.log('Connected </a:t>
            </a:r>
            <a:r>
              <a:rPr lang="en-US" i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Successfull</a:t>
            </a:r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!');</a:t>
            </a:r>
          </a:p>
          <a:p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});</a:t>
            </a:r>
          </a:p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Cổng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ở port 3000.Server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ta run code.</a:t>
            </a: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git</a:t>
            </a: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634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649" y="629478"/>
            <a:ext cx="10114307" cy="967823"/>
          </a:xfrm>
        </p:spPr>
        <p:txBody>
          <a:bodyPr/>
          <a:lstStyle/>
          <a:p>
            <a:r>
              <a:rPr lang="en-US" sz="3000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 SERVER ĐƠN GIẢN SỬ DỤNG HTTP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2051189" y="1743075"/>
            <a:ext cx="9382124" cy="526111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Run web server: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tổ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phím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ctrl+ `</a:t>
            </a:r>
          </a:p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bấm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: node Server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server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động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85009-A35D-48F5-BEE8-64BA3DB3D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233" y="3230218"/>
            <a:ext cx="7620000" cy="273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97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649" y="629478"/>
            <a:ext cx="10114307" cy="967823"/>
          </a:xfrm>
        </p:spPr>
        <p:txBody>
          <a:bodyPr/>
          <a:lstStyle/>
          <a:p>
            <a:r>
              <a:rPr lang="en-US" sz="3000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 SERVER ĐƠN GIẢN SỬ DỤNG HTTP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2051189" y="1743075"/>
            <a:ext cx="9382124" cy="526111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hlinkClick r:id="rId2"/>
              </a:rPr>
              <a:t>http://127.0.0.1:3000/server.html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5A275-220C-44BF-AA46-ADF59A1CF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670" y="2610678"/>
            <a:ext cx="4969565" cy="409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39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1675" y="640185"/>
            <a:ext cx="9382124" cy="897067"/>
          </a:xfrm>
        </p:spPr>
        <p:txBody>
          <a:bodyPr/>
          <a:lstStyle/>
          <a:p>
            <a:r>
              <a:rPr lang="en-US" sz="3000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NODEJS XỬ LÍ GET-POST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nếu 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client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muốn đăng một số dữ liệu qua trang html và mong muốn máy chủ web Node.js xử lý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có thể làm điều này bằng cách thực hiện kiểm tra phương thức yêu cầu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 GET, POST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.</a:t>
            </a:r>
          </a:p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MyPage.html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passwork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2808F-5EB7-42AE-A109-97C593B88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729" y="3152163"/>
            <a:ext cx="6495389" cy="333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80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1675" y="640185"/>
            <a:ext cx="9382124" cy="897067"/>
          </a:xfrm>
        </p:spPr>
        <p:txBody>
          <a:bodyPr/>
          <a:lstStyle/>
          <a:p>
            <a:r>
              <a:rPr lang="en-US" sz="3000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NODEJS XỬ LÍ GET-POST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2: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get.js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tệp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Đọc tệp html một cách đồng bộ để sau khi hoàn thành thao tác đọc, quá trình xử lý yêu cầu có thể được bắt đầu.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545233-8AD6-4EA2-84D3-81E0D3BCA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40" y="2718923"/>
            <a:ext cx="5028164" cy="1032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82C019-E397-4F11-8E76-35BAA3832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40" y="4718511"/>
            <a:ext cx="5835870" cy="86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11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1675" y="640185"/>
            <a:ext cx="9382124" cy="897067"/>
          </a:xfrm>
        </p:spPr>
        <p:txBody>
          <a:bodyPr/>
          <a:lstStyle/>
          <a:p>
            <a:r>
              <a:rPr lang="en-US" sz="3000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NODEJS XỬ LÍ GET-POST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847904"/>
            <a:ext cx="9382124" cy="47077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http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get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tệp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html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Ngược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post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. Khi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xong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5A71B-5318-4C89-B1E5-2FB296CAA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180" y="2435696"/>
            <a:ext cx="5477639" cy="1181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3B2F75-DCF2-4065-A768-9D513C6B7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127" y="4754063"/>
            <a:ext cx="6416951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60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649" y="629478"/>
            <a:ext cx="10114307" cy="967823"/>
          </a:xfrm>
        </p:spPr>
        <p:txBody>
          <a:bodyPr/>
          <a:lstStyle/>
          <a:p>
            <a:r>
              <a:rPr lang="en-US" sz="3000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NODEJS XỬ LÍ GET-POST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2051189" y="1743075"/>
            <a:ext cx="9382124" cy="5261113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3: </a:t>
            </a:r>
            <a:r>
              <a:rPr lang="en-US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lập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cổng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nối</a:t>
            </a:r>
            <a:endParaRPr lang="en-US" b="1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git</a:t>
            </a: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DEF6DF-1137-4D56-9B1F-CC0CDCCA5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68" y="2288234"/>
            <a:ext cx="4915586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52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1675" y="640185"/>
            <a:ext cx="9382124" cy="897067"/>
          </a:xfrm>
        </p:spPr>
        <p:txBody>
          <a:bodyPr/>
          <a:lstStyle/>
          <a:p>
            <a:r>
              <a:rPr lang="en-US" sz="3000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NODEJS XỬ LÍ GET-POST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client</a:t>
            </a:r>
          </a:p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server </a:t>
            </a: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9F46F4-13ED-47A9-8D23-E3E7FD667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715" y="1914313"/>
            <a:ext cx="4714685" cy="1796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FB1D73-C57F-47DF-8CD5-0FFCB15A8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950" y="3691162"/>
            <a:ext cx="3934374" cy="1441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65FF44-FCAA-4408-891E-3F11766D3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735" y="4967596"/>
            <a:ext cx="5582429" cy="139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01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www.indruino.com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571FC-42F1-4601-82FD-402709830CC2}"/>
              </a:ext>
            </a:extLst>
          </p:cNvPr>
          <p:cNvSpPr txBox="1"/>
          <p:nvPr/>
        </p:nvSpPr>
        <p:spPr>
          <a:xfrm>
            <a:off x="2787242" y="2598003"/>
            <a:ext cx="6094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NODEJS</a:t>
            </a:r>
            <a:endParaRPr lang="en-GB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797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4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www.indruino.com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37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4090" y="740495"/>
            <a:ext cx="10220325" cy="1029588"/>
          </a:xfrm>
        </p:spPr>
        <p:txBody>
          <a:bodyPr/>
          <a:lstStyle/>
          <a:p>
            <a:r>
              <a:rPr lang="en-US" sz="3000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 PROJECT CHO NODEJS BẰNG CMD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971675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nơi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cmd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ổ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đĩa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mkdir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D54ED-C182-49F2-921C-77CF73EAC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91" y="2730237"/>
            <a:ext cx="7274199" cy="356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96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4" y="666690"/>
            <a:ext cx="10220325" cy="1029588"/>
          </a:xfrm>
        </p:spPr>
        <p:txBody>
          <a:bodyPr/>
          <a:lstStyle/>
          <a:p>
            <a:r>
              <a:rPr lang="en-US" sz="3000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 PROJECT CHO NODEJS BẰNG CMD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971675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package.json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project.</a:t>
            </a:r>
          </a:p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bấm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yes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B3F40-CF5B-47D4-A614-78C8F7DDD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4" y="2758274"/>
            <a:ext cx="7107123" cy="361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4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79" y="666690"/>
            <a:ext cx="10498621" cy="1029588"/>
          </a:xfrm>
        </p:spPr>
        <p:txBody>
          <a:bodyPr/>
          <a:lstStyle/>
          <a:p>
            <a:r>
              <a:rPr lang="en-US" sz="3000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 PROJECT CHO NODEJS BẰNG CMD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051188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module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lệnh:npm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install --save &lt;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module&gt;</a:t>
            </a:r>
          </a:p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module express: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install --save express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F33BA5-E97F-4167-B721-E23C90C3E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454" y="2801923"/>
            <a:ext cx="7056106" cy="357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13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79" y="666690"/>
            <a:ext cx="10498621" cy="1029588"/>
          </a:xfrm>
        </p:spPr>
        <p:txBody>
          <a:bodyPr/>
          <a:lstStyle/>
          <a:p>
            <a:r>
              <a:rPr lang="en-US" sz="3000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 PROJECT CHO NODEJS BẰNG CMD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051188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4. Code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vs code: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tao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file demo.js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run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tổ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ctrt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+ `.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terminal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ra, ta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: node &lt;file&gt;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chạy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A881D5-93F7-42C4-AD22-2B84FDF2A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016" y="2678601"/>
            <a:ext cx="8958468" cy="37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289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6" y="891977"/>
            <a:ext cx="9382124" cy="533046"/>
          </a:xfrm>
        </p:spPr>
        <p:txBody>
          <a:bodyPr/>
          <a:lstStyle/>
          <a:p>
            <a:r>
              <a:rPr lang="en-US" sz="3000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 SERVER ĐƠN GIẢN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Bước 1: Import thư viện http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thiết</a:t>
            </a:r>
            <a:endParaRPr lang="vi-VN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Bước 2: Khởi tạo server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Bước 3: Thiết lập cổng kết nối</a:t>
            </a: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88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649" y="629478"/>
            <a:ext cx="10114307" cy="967823"/>
          </a:xfrm>
        </p:spPr>
        <p:txBody>
          <a:bodyPr/>
          <a:lstStyle/>
          <a:p>
            <a:r>
              <a:rPr lang="en-US" sz="3000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 SERVER ĐƠN GIẢN SỬ DỤNG HTTP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696278"/>
            <a:ext cx="9382124" cy="5261113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1: import module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var http = require('http’); var fs = require('fs’);</a:t>
            </a:r>
          </a:p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module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webserver</a:t>
            </a:r>
          </a:p>
          <a:p>
            <a:r>
              <a:rPr lang="en-US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2: </a:t>
            </a:r>
            <a:r>
              <a:rPr lang="en-US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khởi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server</a:t>
            </a:r>
          </a:p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hàm</a:t>
            </a:r>
            <a:r>
              <a:rPr lang="en-US" i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:http.createServer</a:t>
            </a:r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(function(request, response)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Request: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lưu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trữ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gửi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lên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request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Response: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lưu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trữ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trả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client</a:t>
            </a:r>
          </a:p>
          <a:p>
            <a:r>
              <a:rPr lang="en-US" i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response.writeHead</a:t>
            </a:r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(200, {</a:t>
            </a:r>
          </a:p>
          <a:p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        "Context-type" : "text/plain"</a:t>
            </a:r>
          </a:p>
          <a:p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    });</a:t>
            </a:r>
          </a:p>
          <a:p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phần khai báo các tham số của trang web như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:</a:t>
            </a:r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định dạng file trả về, kích thước file ... Còn mã code 200 tức là truy cập thành công.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311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649" y="629478"/>
            <a:ext cx="10114307" cy="967823"/>
          </a:xfrm>
        </p:spPr>
        <p:txBody>
          <a:bodyPr/>
          <a:lstStyle/>
          <a:p>
            <a:r>
              <a:rPr lang="en-US" sz="3000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 SERVER ĐƠN GIẢN SỬ DỤNG HTTP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696278"/>
            <a:ext cx="9382124" cy="5261113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1: Import module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var http = require('http</a:t>
            </a:r>
          </a:p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Ở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http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server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var fs = require('fs’);</a:t>
            </a:r>
          </a:p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Do ta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file html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2486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977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Roboto</vt:lpstr>
      <vt:lpstr>Segoe UI Black</vt:lpstr>
      <vt:lpstr>Wingdings</vt:lpstr>
      <vt:lpstr>Office Theme</vt:lpstr>
      <vt:lpstr>PowerPoint Presentation</vt:lpstr>
      <vt:lpstr>PowerPoint Presentation</vt:lpstr>
      <vt:lpstr>TẠO PROJECT CHO NODEJS BẰNG CMD</vt:lpstr>
      <vt:lpstr>TẠO PROJECT CHO NODEJS BẰNG CMD</vt:lpstr>
      <vt:lpstr>TẠO PROJECT CHO NODEJS BẰNG CMD</vt:lpstr>
      <vt:lpstr>TẠO PROJECT CHO NODEJS BẰNG CMD</vt:lpstr>
      <vt:lpstr>TẠO SERVER ĐƠN GIẢN</vt:lpstr>
      <vt:lpstr>TẠO SERVER ĐƠN GIẢN SỬ DỤNG HTTP</vt:lpstr>
      <vt:lpstr>TẠO SERVER ĐƠN GIẢN SỬ DỤNG HTTP</vt:lpstr>
      <vt:lpstr>TẠO SERVER ĐƠN GIẢN SỬ DỤNG HTTP</vt:lpstr>
      <vt:lpstr>TẠO SERVER ĐƠN GIẢN SỬ DỤNG HTTP</vt:lpstr>
      <vt:lpstr>TẠO SERVER ĐƠN GIẢN SỬ DỤNG HTTP</vt:lpstr>
      <vt:lpstr>TẠO SERVER ĐƠN GIẢN SỬ DỤNG HTTP</vt:lpstr>
      <vt:lpstr>TẠO SERVER ĐƠN GIẢN SỬ DỤNG HTTP</vt:lpstr>
      <vt:lpstr>NODEJS XỬ LÍ GET-POST</vt:lpstr>
      <vt:lpstr>NODEJS XỬ LÍ GET-POST</vt:lpstr>
      <vt:lpstr>NODEJS XỬ LÍ GET-POST</vt:lpstr>
      <vt:lpstr>NODEJS XỬ LÍ GET-POST</vt:lpstr>
      <vt:lpstr>NODEJS XỬ LÍ GET-POST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Luu</dc:creator>
  <cp:lastModifiedBy>Admin</cp:lastModifiedBy>
  <cp:revision>116</cp:revision>
  <dcterms:created xsi:type="dcterms:W3CDTF">2017-11-04T11:17:03Z</dcterms:created>
  <dcterms:modified xsi:type="dcterms:W3CDTF">2020-08-23T14:25:21Z</dcterms:modified>
</cp:coreProperties>
</file>